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36.jpg" ContentType="image/jpeg"/>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30"/>
  </p:notesMasterIdLst>
  <p:sldIdLst>
    <p:sldId id="256" r:id="rId5"/>
    <p:sldId id="257" r:id="rId6"/>
    <p:sldId id="258" r:id="rId7"/>
    <p:sldId id="260" r:id="rId8"/>
    <p:sldId id="317" r:id="rId9"/>
    <p:sldId id="259" r:id="rId10"/>
    <p:sldId id="318" r:id="rId11"/>
    <p:sldId id="261" r:id="rId12"/>
    <p:sldId id="267" r:id="rId13"/>
    <p:sldId id="264" r:id="rId14"/>
    <p:sldId id="276" r:id="rId15"/>
    <p:sldId id="277" r:id="rId16"/>
    <p:sldId id="278" r:id="rId17"/>
    <p:sldId id="280" r:id="rId18"/>
    <p:sldId id="282" r:id="rId19"/>
    <p:sldId id="283" r:id="rId20"/>
    <p:sldId id="286" r:id="rId21"/>
    <p:sldId id="287" r:id="rId22"/>
    <p:sldId id="288" r:id="rId23"/>
    <p:sldId id="293" r:id="rId24"/>
    <p:sldId id="294" r:id="rId25"/>
    <p:sldId id="295" r:id="rId26"/>
    <p:sldId id="319" r:id="rId27"/>
    <p:sldId id="322" r:id="rId28"/>
    <p:sldId id="306" r:id="rId29"/>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57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103" d="100"/>
          <a:sy n="103" d="100"/>
        </p:scale>
        <p:origin x="178"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jpeg>
</file>

<file path=ppt/media/image10.jpg>
</file>

<file path=ppt/media/image11.jpeg>
</file>

<file path=ppt/media/image12.jpeg>
</file>

<file path=ppt/media/image13.jpeg>
</file>

<file path=ppt/media/image14.jpeg>
</file>

<file path=ppt/media/image15.jpeg>
</file>

<file path=ppt/media/image16.jpe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jpg>
</file>

<file path=ppt/media/image37.jpe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A2B6B459-A063-457F-B70B-B595564AC54E}" type="datetimeFigureOut">
              <a:rPr lang="en-US" smtClean="0"/>
              <a:t>11/26/2023</a:t>
            </a:fld>
            <a:endParaRPr lang="en-US"/>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283D0AD1-4776-4DEF-A692-0371982B50AE}" type="slidenum">
              <a:rPr lang="en-US" smtClean="0"/>
              <a:t>‹#›</a:t>
            </a:fld>
            <a:endParaRPr lang="en-US"/>
          </a:p>
        </p:txBody>
      </p:sp>
    </p:spTree>
    <p:extLst>
      <p:ext uri="{BB962C8B-B14F-4D97-AF65-F5344CB8AC3E}">
        <p14:creationId xmlns:p14="http://schemas.microsoft.com/office/powerpoint/2010/main" val="1939593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3D0AD1-4776-4DEF-A692-0371982B50AE}" type="slidenum">
              <a:rPr lang="en-US" smtClean="0"/>
              <a:t>14</a:t>
            </a:fld>
            <a:endParaRPr lang="en-US"/>
          </a:p>
        </p:txBody>
      </p:sp>
    </p:spTree>
    <p:extLst>
      <p:ext uri="{BB962C8B-B14F-4D97-AF65-F5344CB8AC3E}">
        <p14:creationId xmlns:p14="http://schemas.microsoft.com/office/powerpoint/2010/main" val="3588551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3499"/>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 name="Holder 2"/>
          <p:cNvSpPr>
            <a:spLocks noGrp="1"/>
          </p:cNvSpPr>
          <p:nvPr>
            <p:ph type="ctrTitle"/>
          </p:nvPr>
        </p:nvSpPr>
        <p:spPr>
          <a:xfrm>
            <a:off x="78739" y="53086"/>
            <a:ext cx="8986520" cy="45212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bg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bg1"/>
                </a:solidFill>
                <a:latin typeface="Times New Roman"/>
                <a:cs typeface="Times New Roman"/>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3352800" y="0"/>
            <a:ext cx="5791200" cy="5143500"/>
          </a:xfrm>
          <a:custGeom>
            <a:avLst/>
            <a:gdLst/>
            <a:ahLst/>
            <a:cxnLst/>
            <a:rect l="l" t="t" r="r" b="b"/>
            <a:pathLst>
              <a:path w="5791200" h="5143500">
                <a:moveTo>
                  <a:pt x="0" y="5143500"/>
                </a:moveTo>
                <a:lnTo>
                  <a:pt x="5791200" y="5143500"/>
                </a:lnTo>
                <a:lnTo>
                  <a:pt x="5791200" y="0"/>
                </a:lnTo>
                <a:lnTo>
                  <a:pt x="0" y="0"/>
                </a:lnTo>
                <a:lnTo>
                  <a:pt x="0" y="5143500"/>
                </a:lnTo>
                <a:close/>
              </a:path>
            </a:pathLst>
          </a:custGeom>
          <a:solidFill>
            <a:srgbClr val="006FC0"/>
          </a:solidFill>
        </p:spPr>
        <p:txBody>
          <a:bodyPr wrap="square" lIns="0" tIns="0" rIns="0" bIns="0" rtlCol="0"/>
          <a:lstStyle/>
          <a:p>
            <a:endParaRPr/>
          </a:p>
        </p:txBody>
      </p:sp>
      <p:sp>
        <p:nvSpPr>
          <p:cNvPr id="17" name="bg object 17"/>
          <p:cNvSpPr/>
          <p:nvPr/>
        </p:nvSpPr>
        <p:spPr>
          <a:xfrm>
            <a:off x="0" y="0"/>
            <a:ext cx="4724400" cy="5143500"/>
          </a:xfrm>
          <a:custGeom>
            <a:avLst/>
            <a:gdLst/>
            <a:ahLst/>
            <a:cxnLst/>
            <a:rect l="l" t="t" r="r" b="b"/>
            <a:pathLst>
              <a:path w="4724400" h="5143500">
                <a:moveTo>
                  <a:pt x="4724400" y="2570226"/>
                </a:moveTo>
                <a:lnTo>
                  <a:pt x="3354413" y="0"/>
                </a:lnTo>
                <a:lnTo>
                  <a:pt x="3352800" y="0"/>
                </a:lnTo>
                <a:lnTo>
                  <a:pt x="0" y="0"/>
                </a:lnTo>
                <a:lnTo>
                  <a:pt x="0" y="5143500"/>
                </a:lnTo>
                <a:lnTo>
                  <a:pt x="3352800" y="5143500"/>
                </a:lnTo>
                <a:lnTo>
                  <a:pt x="4724400" y="2570226"/>
                </a:lnTo>
                <a:close/>
              </a:path>
            </a:pathLst>
          </a:custGeom>
          <a:solidFill>
            <a:srgbClr val="00AF50"/>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400" b="0" i="0">
                <a:solidFill>
                  <a:schemeClr val="bg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665726" y="324738"/>
            <a:ext cx="4215130" cy="2708910"/>
          </a:xfrm>
          <a:prstGeom prst="rect">
            <a:avLst/>
          </a:prstGeom>
        </p:spPr>
        <p:txBody>
          <a:bodyPr wrap="square" lIns="0" tIns="0" rIns="0" bIns="0">
            <a:spAutoFit/>
          </a:bodyPr>
          <a:lstStyle>
            <a:lvl1pPr>
              <a:defRPr sz="4400" b="0" i="0">
                <a:solidFill>
                  <a:schemeClr val="bg1"/>
                </a:solidFill>
                <a:latin typeface="Times New Roman"/>
                <a:cs typeface="Times New Roman"/>
              </a:defRPr>
            </a:lvl1pPr>
          </a:lstStyle>
          <a:p>
            <a:endParaRPr/>
          </a:p>
        </p:txBody>
      </p:sp>
      <p:sp>
        <p:nvSpPr>
          <p:cNvPr id="3" name="Holder 3"/>
          <p:cNvSpPr>
            <a:spLocks noGrp="1"/>
          </p:cNvSpPr>
          <p:nvPr>
            <p:ph type="body" idx="1"/>
          </p:nvPr>
        </p:nvSpPr>
        <p:spPr>
          <a:xfrm>
            <a:off x="836206" y="2153792"/>
            <a:ext cx="7934325" cy="113792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11/26/2023</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jp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21.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21057"/>
            <a:ext cx="9144000" cy="3249803"/>
            <a:chOff x="0" y="7747"/>
            <a:chExt cx="9144000" cy="3077425"/>
          </a:xfrm>
        </p:grpSpPr>
        <p:sp>
          <p:nvSpPr>
            <p:cNvPr id="3" name="object 3"/>
            <p:cNvSpPr/>
            <p:nvPr/>
          </p:nvSpPr>
          <p:spPr>
            <a:xfrm>
              <a:off x="0" y="7747"/>
              <a:ext cx="9144000" cy="2952750"/>
            </a:xfrm>
            <a:custGeom>
              <a:avLst/>
              <a:gdLst/>
              <a:ahLst/>
              <a:cxnLst/>
              <a:rect l="l" t="t" r="r" b="b"/>
              <a:pathLst>
                <a:path w="9144000" h="2952750">
                  <a:moveTo>
                    <a:pt x="9144000" y="0"/>
                  </a:moveTo>
                  <a:lnTo>
                    <a:pt x="0" y="0"/>
                  </a:lnTo>
                  <a:lnTo>
                    <a:pt x="0" y="2952750"/>
                  </a:lnTo>
                  <a:lnTo>
                    <a:pt x="9144000" y="2952750"/>
                  </a:lnTo>
                  <a:lnTo>
                    <a:pt x="9144000" y="0"/>
                  </a:lnTo>
                  <a:close/>
                </a:path>
              </a:pathLst>
            </a:custGeom>
            <a:solidFill>
              <a:srgbClr val="006FC0"/>
            </a:solidFill>
          </p:spPr>
          <p:txBody>
            <a:bodyPr wrap="square" lIns="0" tIns="0" rIns="0" bIns="0" rtlCol="0"/>
            <a:lstStyle/>
            <a:p>
              <a:endParaRPr/>
            </a:p>
          </p:txBody>
        </p:sp>
        <p:sp>
          <p:nvSpPr>
            <p:cNvPr id="4" name="object 4"/>
            <p:cNvSpPr/>
            <p:nvPr/>
          </p:nvSpPr>
          <p:spPr>
            <a:xfrm>
              <a:off x="76200" y="27050"/>
              <a:ext cx="1410335" cy="1400175"/>
            </a:xfrm>
            <a:custGeom>
              <a:avLst/>
              <a:gdLst/>
              <a:ahLst/>
              <a:cxnLst/>
              <a:rect l="l" t="t" r="r" b="b"/>
              <a:pathLst>
                <a:path w="1410335" h="1400175">
                  <a:moveTo>
                    <a:pt x="705192" y="0"/>
                  </a:moveTo>
                  <a:lnTo>
                    <a:pt x="656910" y="1615"/>
                  </a:lnTo>
                  <a:lnTo>
                    <a:pt x="609501" y="6390"/>
                  </a:lnTo>
                  <a:lnTo>
                    <a:pt x="563070" y="14223"/>
                  </a:lnTo>
                  <a:lnTo>
                    <a:pt x="517723" y="25007"/>
                  </a:lnTo>
                  <a:lnTo>
                    <a:pt x="473564" y="38639"/>
                  </a:lnTo>
                  <a:lnTo>
                    <a:pt x="430698" y="55014"/>
                  </a:lnTo>
                  <a:lnTo>
                    <a:pt x="389231" y="74029"/>
                  </a:lnTo>
                  <a:lnTo>
                    <a:pt x="349266" y="95579"/>
                  </a:lnTo>
                  <a:lnTo>
                    <a:pt x="310911" y="119559"/>
                  </a:lnTo>
                  <a:lnTo>
                    <a:pt x="274269" y="145866"/>
                  </a:lnTo>
                  <a:lnTo>
                    <a:pt x="239445" y="174394"/>
                  </a:lnTo>
                  <a:lnTo>
                    <a:pt x="206544" y="205041"/>
                  </a:lnTo>
                  <a:lnTo>
                    <a:pt x="175673" y="237701"/>
                  </a:lnTo>
                  <a:lnTo>
                    <a:pt x="146934" y="272270"/>
                  </a:lnTo>
                  <a:lnTo>
                    <a:pt x="120434" y="308644"/>
                  </a:lnTo>
                  <a:lnTo>
                    <a:pt x="96278" y="346719"/>
                  </a:lnTo>
                  <a:lnTo>
                    <a:pt x="74571" y="386390"/>
                  </a:lnTo>
                  <a:lnTo>
                    <a:pt x="55417" y="427553"/>
                  </a:lnTo>
                  <a:lnTo>
                    <a:pt x="38921" y="470104"/>
                  </a:lnTo>
                  <a:lnTo>
                    <a:pt x="25189" y="513938"/>
                  </a:lnTo>
                  <a:lnTo>
                    <a:pt x="14326" y="558951"/>
                  </a:lnTo>
                  <a:lnTo>
                    <a:pt x="6437" y="605040"/>
                  </a:lnTo>
                  <a:lnTo>
                    <a:pt x="1626" y="652098"/>
                  </a:lnTo>
                  <a:lnTo>
                    <a:pt x="0" y="700024"/>
                  </a:lnTo>
                  <a:lnTo>
                    <a:pt x="1626" y="747964"/>
                  </a:lnTo>
                  <a:lnTo>
                    <a:pt x="6437" y="795037"/>
                  </a:lnTo>
                  <a:lnTo>
                    <a:pt x="14326" y="841138"/>
                  </a:lnTo>
                  <a:lnTo>
                    <a:pt x="25189" y="886163"/>
                  </a:lnTo>
                  <a:lnTo>
                    <a:pt x="38921" y="930007"/>
                  </a:lnTo>
                  <a:lnTo>
                    <a:pt x="55417" y="972567"/>
                  </a:lnTo>
                  <a:lnTo>
                    <a:pt x="74571" y="1013739"/>
                  </a:lnTo>
                  <a:lnTo>
                    <a:pt x="96278" y="1053417"/>
                  </a:lnTo>
                  <a:lnTo>
                    <a:pt x="120434" y="1091499"/>
                  </a:lnTo>
                  <a:lnTo>
                    <a:pt x="146934" y="1127879"/>
                  </a:lnTo>
                  <a:lnTo>
                    <a:pt x="175673" y="1162453"/>
                  </a:lnTo>
                  <a:lnTo>
                    <a:pt x="206544" y="1195117"/>
                  </a:lnTo>
                  <a:lnTo>
                    <a:pt x="239445" y="1225767"/>
                  </a:lnTo>
                  <a:lnTo>
                    <a:pt x="274269" y="1254299"/>
                  </a:lnTo>
                  <a:lnTo>
                    <a:pt x="310911" y="1280608"/>
                  </a:lnTo>
                  <a:lnTo>
                    <a:pt x="349266" y="1304591"/>
                  </a:lnTo>
                  <a:lnTo>
                    <a:pt x="389231" y="1326142"/>
                  </a:lnTo>
                  <a:lnTo>
                    <a:pt x="430698" y="1345158"/>
                  </a:lnTo>
                  <a:lnTo>
                    <a:pt x="473564" y="1361534"/>
                  </a:lnTo>
                  <a:lnTo>
                    <a:pt x="517723" y="1375167"/>
                  </a:lnTo>
                  <a:lnTo>
                    <a:pt x="563070" y="1385951"/>
                  </a:lnTo>
                  <a:lnTo>
                    <a:pt x="609501" y="1393784"/>
                  </a:lnTo>
                  <a:lnTo>
                    <a:pt x="656910" y="1398559"/>
                  </a:lnTo>
                  <a:lnTo>
                    <a:pt x="705192" y="1400175"/>
                  </a:lnTo>
                  <a:lnTo>
                    <a:pt x="753474" y="1398559"/>
                  </a:lnTo>
                  <a:lnTo>
                    <a:pt x="800883" y="1393784"/>
                  </a:lnTo>
                  <a:lnTo>
                    <a:pt x="847312" y="1385951"/>
                  </a:lnTo>
                  <a:lnTo>
                    <a:pt x="892658" y="1375167"/>
                  </a:lnTo>
                  <a:lnTo>
                    <a:pt x="936815" y="1361534"/>
                  </a:lnTo>
                  <a:lnTo>
                    <a:pt x="979679" y="1345158"/>
                  </a:lnTo>
                  <a:lnTo>
                    <a:pt x="1021144" y="1326142"/>
                  </a:lnTo>
                  <a:lnTo>
                    <a:pt x="1061105" y="1304591"/>
                  </a:lnTo>
                  <a:lnTo>
                    <a:pt x="1099458" y="1280608"/>
                  </a:lnTo>
                  <a:lnTo>
                    <a:pt x="1136097" y="1254299"/>
                  </a:lnTo>
                  <a:lnTo>
                    <a:pt x="1170918" y="1225767"/>
                  </a:lnTo>
                  <a:lnTo>
                    <a:pt x="1203815" y="1195117"/>
                  </a:lnTo>
                  <a:lnTo>
                    <a:pt x="1234684" y="1162453"/>
                  </a:lnTo>
                  <a:lnTo>
                    <a:pt x="1263419" y="1127879"/>
                  </a:lnTo>
                  <a:lnTo>
                    <a:pt x="1289916" y="1091499"/>
                  </a:lnTo>
                  <a:lnTo>
                    <a:pt x="1314069" y="1053417"/>
                  </a:lnTo>
                  <a:lnTo>
                    <a:pt x="1335774" y="1013739"/>
                  </a:lnTo>
                  <a:lnTo>
                    <a:pt x="1354925" y="972567"/>
                  </a:lnTo>
                  <a:lnTo>
                    <a:pt x="1371419" y="930007"/>
                  </a:lnTo>
                  <a:lnTo>
                    <a:pt x="1385148" y="886163"/>
                  </a:lnTo>
                  <a:lnTo>
                    <a:pt x="1396010" y="841138"/>
                  </a:lnTo>
                  <a:lnTo>
                    <a:pt x="1403898" y="795037"/>
                  </a:lnTo>
                  <a:lnTo>
                    <a:pt x="1408708" y="747964"/>
                  </a:lnTo>
                  <a:lnTo>
                    <a:pt x="1410335" y="700024"/>
                  </a:lnTo>
                  <a:lnTo>
                    <a:pt x="1408708" y="652098"/>
                  </a:lnTo>
                  <a:lnTo>
                    <a:pt x="1403898" y="605040"/>
                  </a:lnTo>
                  <a:lnTo>
                    <a:pt x="1396010" y="558951"/>
                  </a:lnTo>
                  <a:lnTo>
                    <a:pt x="1385148" y="513938"/>
                  </a:lnTo>
                  <a:lnTo>
                    <a:pt x="1371419" y="470104"/>
                  </a:lnTo>
                  <a:lnTo>
                    <a:pt x="1354925" y="427553"/>
                  </a:lnTo>
                  <a:lnTo>
                    <a:pt x="1335774" y="386390"/>
                  </a:lnTo>
                  <a:lnTo>
                    <a:pt x="1314069" y="346719"/>
                  </a:lnTo>
                  <a:lnTo>
                    <a:pt x="1289916" y="308644"/>
                  </a:lnTo>
                  <a:lnTo>
                    <a:pt x="1263419" y="272270"/>
                  </a:lnTo>
                  <a:lnTo>
                    <a:pt x="1234684" y="237701"/>
                  </a:lnTo>
                  <a:lnTo>
                    <a:pt x="1203815" y="205041"/>
                  </a:lnTo>
                  <a:lnTo>
                    <a:pt x="1170918" y="174394"/>
                  </a:lnTo>
                  <a:lnTo>
                    <a:pt x="1136097" y="145866"/>
                  </a:lnTo>
                  <a:lnTo>
                    <a:pt x="1099458" y="119559"/>
                  </a:lnTo>
                  <a:lnTo>
                    <a:pt x="1061105" y="95579"/>
                  </a:lnTo>
                  <a:lnTo>
                    <a:pt x="1021144" y="74029"/>
                  </a:lnTo>
                  <a:lnTo>
                    <a:pt x="979679" y="55014"/>
                  </a:lnTo>
                  <a:lnTo>
                    <a:pt x="936815" y="38639"/>
                  </a:lnTo>
                  <a:lnTo>
                    <a:pt x="892658" y="25007"/>
                  </a:lnTo>
                  <a:lnTo>
                    <a:pt x="847312" y="14223"/>
                  </a:lnTo>
                  <a:lnTo>
                    <a:pt x="800883" y="6390"/>
                  </a:lnTo>
                  <a:lnTo>
                    <a:pt x="753474" y="1615"/>
                  </a:lnTo>
                  <a:lnTo>
                    <a:pt x="705192" y="0"/>
                  </a:lnTo>
                  <a:close/>
                </a:path>
              </a:pathLst>
            </a:custGeom>
            <a:solidFill>
              <a:srgbClr val="BB451B"/>
            </a:solidFill>
          </p:spPr>
          <p:txBody>
            <a:bodyPr wrap="square" lIns="0" tIns="0" rIns="0" bIns="0" rtlCol="0"/>
            <a:lstStyle/>
            <a:p>
              <a:endParaRPr/>
            </a:p>
          </p:txBody>
        </p:sp>
        <p:sp>
          <p:nvSpPr>
            <p:cNvPr id="5" name="object 5"/>
            <p:cNvSpPr/>
            <p:nvPr/>
          </p:nvSpPr>
          <p:spPr>
            <a:xfrm>
              <a:off x="171305" y="83989"/>
              <a:ext cx="1257973" cy="1257973"/>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
          <p:nvSpPr>
            <p:cNvPr id="6" name="object 6"/>
            <p:cNvSpPr/>
            <p:nvPr/>
          </p:nvSpPr>
          <p:spPr>
            <a:xfrm>
              <a:off x="917943" y="1125474"/>
              <a:ext cx="1410970" cy="1400175"/>
            </a:xfrm>
            <a:custGeom>
              <a:avLst/>
              <a:gdLst/>
              <a:ahLst/>
              <a:cxnLst/>
              <a:rect l="l" t="t" r="r" b="b"/>
              <a:pathLst>
                <a:path w="1410970" h="1400175">
                  <a:moveTo>
                    <a:pt x="705243" y="0"/>
                  </a:moveTo>
                  <a:lnTo>
                    <a:pt x="656955" y="1615"/>
                  </a:lnTo>
                  <a:lnTo>
                    <a:pt x="609540" y="6390"/>
                  </a:lnTo>
                  <a:lnTo>
                    <a:pt x="563104" y="14223"/>
                  </a:lnTo>
                  <a:lnTo>
                    <a:pt x="517752" y="25007"/>
                  </a:lnTo>
                  <a:lnTo>
                    <a:pt x="473589" y="38640"/>
                  </a:lnTo>
                  <a:lnTo>
                    <a:pt x="430719" y="55016"/>
                  </a:lnTo>
                  <a:lnTo>
                    <a:pt x="389249" y="74032"/>
                  </a:lnTo>
                  <a:lnTo>
                    <a:pt x="349281" y="95583"/>
                  </a:lnTo>
                  <a:lnTo>
                    <a:pt x="310923" y="119566"/>
                  </a:lnTo>
                  <a:lnTo>
                    <a:pt x="274279" y="145875"/>
                  </a:lnTo>
                  <a:lnTo>
                    <a:pt x="239453" y="174407"/>
                  </a:lnTo>
                  <a:lnTo>
                    <a:pt x="206551" y="205057"/>
                  </a:lnTo>
                  <a:lnTo>
                    <a:pt x="175677" y="237721"/>
                  </a:lnTo>
                  <a:lnTo>
                    <a:pt x="146938" y="272295"/>
                  </a:lnTo>
                  <a:lnTo>
                    <a:pt x="120437" y="308675"/>
                  </a:lnTo>
                  <a:lnTo>
                    <a:pt x="96280" y="346757"/>
                  </a:lnTo>
                  <a:lnTo>
                    <a:pt x="74572" y="386435"/>
                  </a:lnTo>
                  <a:lnTo>
                    <a:pt x="55417" y="427607"/>
                  </a:lnTo>
                  <a:lnTo>
                    <a:pt x="38922" y="470167"/>
                  </a:lnTo>
                  <a:lnTo>
                    <a:pt x="25190" y="514011"/>
                  </a:lnTo>
                  <a:lnTo>
                    <a:pt x="14326" y="559036"/>
                  </a:lnTo>
                  <a:lnTo>
                    <a:pt x="6437" y="605137"/>
                  </a:lnTo>
                  <a:lnTo>
                    <a:pt x="1626" y="652210"/>
                  </a:lnTo>
                  <a:lnTo>
                    <a:pt x="0" y="700151"/>
                  </a:lnTo>
                  <a:lnTo>
                    <a:pt x="1626" y="748076"/>
                  </a:lnTo>
                  <a:lnTo>
                    <a:pt x="6437" y="795134"/>
                  </a:lnTo>
                  <a:lnTo>
                    <a:pt x="14326" y="841223"/>
                  </a:lnTo>
                  <a:lnTo>
                    <a:pt x="25190" y="886236"/>
                  </a:lnTo>
                  <a:lnTo>
                    <a:pt x="38922" y="930070"/>
                  </a:lnTo>
                  <a:lnTo>
                    <a:pt x="55417" y="972621"/>
                  </a:lnTo>
                  <a:lnTo>
                    <a:pt x="74572" y="1013784"/>
                  </a:lnTo>
                  <a:lnTo>
                    <a:pt x="96280" y="1053455"/>
                  </a:lnTo>
                  <a:lnTo>
                    <a:pt x="120437" y="1091530"/>
                  </a:lnTo>
                  <a:lnTo>
                    <a:pt x="146938" y="1127904"/>
                  </a:lnTo>
                  <a:lnTo>
                    <a:pt x="175677" y="1162473"/>
                  </a:lnTo>
                  <a:lnTo>
                    <a:pt x="206551" y="1195133"/>
                  </a:lnTo>
                  <a:lnTo>
                    <a:pt x="239453" y="1225780"/>
                  </a:lnTo>
                  <a:lnTo>
                    <a:pt x="274279" y="1254308"/>
                  </a:lnTo>
                  <a:lnTo>
                    <a:pt x="310923" y="1280615"/>
                  </a:lnTo>
                  <a:lnTo>
                    <a:pt x="349281" y="1304595"/>
                  </a:lnTo>
                  <a:lnTo>
                    <a:pt x="389249" y="1326145"/>
                  </a:lnTo>
                  <a:lnTo>
                    <a:pt x="430719" y="1345160"/>
                  </a:lnTo>
                  <a:lnTo>
                    <a:pt x="473589" y="1361535"/>
                  </a:lnTo>
                  <a:lnTo>
                    <a:pt x="517752" y="1375167"/>
                  </a:lnTo>
                  <a:lnTo>
                    <a:pt x="563104" y="1385951"/>
                  </a:lnTo>
                  <a:lnTo>
                    <a:pt x="609540" y="1393784"/>
                  </a:lnTo>
                  <a:lnTo>
                    <a:pt x="656955" y="1398559"/>
                  </a:lnTo>
                  <a:lnTo>
                    <a:pt x="705243" y="1400175"/>
                  </a:lnTo>
                  <a:lnTo>
                    <a:pt x="753515" y="1398559"/>
                  </a:lnTo>
                  <a:lnTo>
                    <a:pt x="800914" y="1393784"/>
                  </a:lnTo>
                  <a:lnTo>
                    <a:pt x="847336" y="1385951"/>
                  </a:lnTo>
                  <a:lnTo>
                    <a:pt x="892675" y="1375167"/>
                  </a:lnTo>
                  <a:lnTo>
                    <a:pt x="936827" y="1361535"/>
                  </a:lnTo>
                  <a:lnTo>
                    <a:pt x="979686" y="1345160"/>
                  </a:lnTo>
                  <a:lnTo>
                    <a:pt x="1021148" y="1326145"/>
                  </a:lnTo>
                  <a:lnTo>
                    <a:pt x="1061107" y="1304595"/>
                  </a:lnTo>
                  <a:lnTo>
                    <a:pt x="1099458" y="1280615"/>
                  </a:lnTo>
                  <a:lnTo>
                    <a:pt x="1136096" y="1254308"/>
                  </a:lnTo>
                  <a:lnTo>
                    <a:pt x="1170916" y="1225780"/>
                  </a:lnTo>
                  <a:lnTo>
                    <a:pt x="1203813" y="1195133"/>
                  </a:lnTo>
                  <a:lnTo>
                    <a:pt x="1234683" y="1162473"/>
                  </a:lnTo>
                  <a:lnTo>
                    <a:pt x="1263419" y="1127904"/>
                  </a:lnTo>
                  <a:lnTo>
                    <a:pt x="1289917" y="1091530"/>
                  </a:lnTo>
                  <a:lnTo>
                    <a:pt x="1314072" y="1053455"/>
                  </a:lnTo>
                  <a:lnTo>
                    <a:pt x="1335778" y="1013784"/>
                  </a:lnTo>
                  <a:lnTo>
                    <a:pt x="1354932" y="972621"/>
                  </a:lnTo>
                  <a:lnTo>
                    <a:pt x="1371426" y="930070"/>
                  </a:lnTo>
                  <a:lnTo>
                    <a:pt x="1385158" y="886236"/>
                  </a:lnTo>
                  <a:lnTo>
                    <a:pt x="1396021" y="841223"/>
                  </a:lnTo>
                  <a:lnTo>
                    <a:pt x="1403910" y="795134"/>
                  </a:lnTo>
                  <a:lnTo>
                    <a:pt x="1408720" y="748076"/>
                  </a:lnTo>
                  <a:lnTo>
                    <a:pt x="1410347" y="700151"/>
                  </a:lnTo>
                  <a:lnTo>
                    <a:pt x="1408720" y="652210"/>
                  </a:lnTo>
                  <a:lnTo>
                    <a:pt x="1403910" y="605137"/>
                  </a:lnTo>
                  <a:lnTo>
                    <a:pt x="1396021" y="559036"/>
                  </a:lnTo>
                  <a:lnTo>
                    <a:pt x="1385158" y="514011"/>
                  </a:lnTo>
                  <a:lnTo>
                    <a:pt x="1371426" y="470167"/>
                  </a:lnTo>
                  <a:lnTo>
                    <a:pt x="1354932" y="427607"/>
                  </a:lnTo>
                  <a:lnTo>
                    <a:pt x="1335778" y="386435"/>
                  </a:lnTo>
                  <a:lnTo>
                    <a:pt x="1314072" y="346757"/>
                  </a:lnTo>
                  <a:lnTo>
                    <a:pt x="1289917" y="308675"/>
                  </a:lnTo>
                  <a:lnTo>
                    <a:pt x="1263419" y="272295"/>
                  </a:lnTo>
                  <a:lnTo>
                    <a:pt x="1234683" y="237721"/>
                  </a:lnTo>
                  <a:lnTo>
                    <a:pt x="1203813" y="205057"/>
                  </a:lnTo>
                  <a:lnTo>
                    <a:pt x="1170916" y="174407"/>
                  </a:lnTo>
                  <a:lnTo>
                    <a:pt x="1136096" y="145875"/>
                  </a:lnTo>
                  <a:lnTo>
                    <a:pt x="1099458" y="119566"/>
                  </a:lnTo>
                  <a:lnTo>
                    <a:pt x="1061107" y="95583"/>
                  </a:lnTo>
                  <a:lnTo>
                    <a:pt x="1021148" y="74032"/>
                  </a:lnTo>
                  <a:lnTo>
                    <a:pt x="979686" y="55016"/>
                  </a:lnTo>
                  <a:lnTo>
                    <a:pt x="936827" y="38640"/>
                  </a:lnTo>
                  <a:lnTo>
                    <a:pt x="892675" y="25007"/>
                  </a:lnTo>
                  <a:lnTo>
                    <a:pt x="847336" y="14223"/>
                  </a:lnTo>
                  <a:lnTo>
                    <a:pt x="800914" y="6390"/>
                  </a:lnTo>
                  <a:lnTo>
                    <a:pt x="753515" y="1615"/>
                  </a:lnTo>
                  <a:lnTo>
                    <a:pt x="705243" y="0"/>
                  </a:lnTo>
                  <a:close/>
                </a:path>
              </a:pathLst>
            </a:custGeom>
            <a:solidFill>
              <a:schemeClr val="accent6">
                <a:lumMod val="40000"/>
                <a:lumOff val="60000"/>
              </a:schemeClr>
            </a:solidFill>
          </p:spPr>
          <p:txBody>
            <a:bodyPr wrap="square" lIns="0" tIns="0" rIns="0" bIns="0" rtlCol="0"/>
            <a:lstStyle/>
            <a:p>
              <a:endParaRPr/>
            </a:p>
          </p:txBody>
        </p:sp>
        <p:sp>
          <p:nvSpPr>
            <p:cNvPr id="7" name="object 7"/>
            <p:cNvSpPr/>
            <p:nvPr/>
          </p:nvSpPr>
          <p:spPr>
            <a:xfrm>
              <a:off x="855680" y="1118434"/>
              <a:ext cx="1647538" cy="1389177"/>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
          <p:nvSpPr>
            <p:cNvPr id="8" name="object 8"/>
            <p:cNvSpPr/>
            <p:nvPr/>
          </p:nvSpPr>
          <p:spPr>
            <a:xfrm>
              <a:off x="214299" y="1171955"/>
              <a:ext cx="911860" cy="894715"/>
            </a:xfrm>
            <a:custGeom>
              <a:avLst/>
              <a:gdLst/>
              <a:ahLst/>
              <a:cxnLst/>
              <a:rect l="l" t="t" r="r" b="b"/>
              <a:pathLst>
                <a:path w="911860" h="894714">
                  <a:moveTo>
                    <a:pt x="455739" y="0"/>
                  </a:moveTo>
                  <a:lnTo>
                    <a:pt x="406081" y="2624"/>
                  </a:lnTo>
                  <a:lnTo>
                    <a:pt x="357971" y="10317"/>
                  </a:lnTo>
                  <a:lnTo>
                    <a:pt x="311689" y="22805"/>
                  </a:lnTo>
                  <a:lnTo>
                    <a:pt x="267511" y="39814"/>
                  </a:lnTo>
                  <a:lnTo>
                    <a:pt x="225717" y="61072"/>
                  </a:lnTo>
                  <a:lnTo>
                    <a:pt x="186584" y="86307"/>
                  </a:lnTo>
                  <a:lnTo>
                    <a:pt x="150389" y="115244"/>
                  </a:lnTo>
                  <a:lnTo>
                    <a:pt x="117412" y="147611"/>
                  </a:lnTo>
                  <a:lnTo>
                    <a:pt x="87930" y="183136"/>
                  </a:lnTo>
                  <a:lnTo>
                    <a:pt x="62221" y="221544"/>
                  </a:lnTo>
                  <a:lnTo>
                    <a:pt x="40562" y="262563"/>
                  </a:lnTo>
                  <a:lnTo>
                    <a:pt x="23233" y="305921"/>
                  </a:lnTo>
                  <a:lnTo>
                    <a:pt x="10511" y="351344"/>
                  </a:lnTo>
                  <a:lnTo>
                    <a:pt x="2674" y="398559"/>
                  </a:lnTo>
                  <a:lnTo>
                    <a:pt x="0" y="447294"/>
                  </a:lnTo>
                  <a:lnTo>
                    <a:pt x="2674" y="496028"/>
                  </a:lnTo>
                  <a:lnTo>
                    <a:pt x="10511" y="543243"/>
                  </a:lnTo>
                  <a:lnTo>
                    <a:pt x="23233" y="588666"/>
                  </a:lnTo>
                  <a:lnTo>
                    <a:pt x="40562" y="632024"/>
                  </a:lnTo>
                  <a:lnTo>
                    <a:pt x="62221" y="673043"/>
                  </a:lnTo>
                  <a:lnTo>
                    <a:pt x="87930" y="711451"/>
                  </a:lnTo>
                  <a:lnTo>
                    <a:pt x="117412" y="746976"/>
                  </a:lnTo>
                  <a:lnTo>
                    <a:pt x="150389" y="779343"/>
                  </a:lnTo>
                  <a:lnTo>
                    <a:pt x="186584" y="808280"/>
                  </a:lnTo>
                  <a:lnTo>
                    <a:pt x="225717" y="833515"/>
                  </a:lnTo>
                  <a:lnTo>
                    <a:pt x="267511" y="854773"/>
                  </a:lnTo>
                  <a:lnTo>
                    <a:pt x="311689" y="871782"/>
                  </a:lnTo>
                  <a:lnTo>
                    <a:pt x="357971" y="884270"/>
                  </a:lnTo>
                  <a:lnTo>
                    <a:pt x="406081" y="891963"/>
                  </a:lnTo>
                  <a:lnTo>
                    <a:pt x="455739" y="894588"/>
                  </a:lnTo>
                  <a:lnTo>
                    <a:pt x="505398" y="891963"/>
                  </a:lnTo>
                  <a:lnTo>
                    <a:pt x="553507" y="884270"/>
                  </a:lnTo>
                  <a:lnTo>
                    <a:pt x="599791" y="871782"/>
                  </a:lnTo>
                  <a:lnTo>
                    <a:pt x="643969" y="854773"/>
                  </a:lnTo>
                  <a:lnTo>
                    <a:pt x="685764" y="833515"/>
                  </a:lnTo>
                  <a:lnTo>
                    <a:pt x="724899" y="808280"/>
                  </a:lnTo>
                  <a:lnTo>
                    <a:pt x="761094" y="779343"/>
                  </a:lnTo>
                  <a:lnTo>
                    <a:pt x="794073" y="746976"/>
                  </a:lnTo>
                  <a:lnTo>
                    <a:pt x="823556" y="711451"/>
                  </a:lnTo>
                  <a:lnTo>
                    <a:pt x="849267" y="673043"/>
                  </a:lnTo>
                  <a:lnTo>
                    <a:pt x="870926" y="632024"/>
                  </a:lnTo>
                  <a:lnTo>
                    <a:pt x="888256" y="588666"/>
                  </a:lnTo>
                  <a:lnTo>
                    <a:pt x="900979" y="543243"/>
                  </a:lnTo>
                  <a:lnTo>
                    <a:pt x="908817" y="496028"/>
                  </a:lnTo>
                  <a:lnTo>
                    <a:pt x="911491" y="447294"/>
                  </a:lnTo>
                  <a:lnTo>
                    <a:pt x="908817" y="398559"/>
                  </a:lnTo>
                  <a:lnTo>
                    <a:pt x="900979" y="351344"/>
                  </a:lnTo>
                  <a:lnTo>
                    <a:pt x="888256" y="305921"/>
                  </a:lnTo>
                  <a:lnTo>
                    <a:pt x="870926" y="262563"/>
                  </a:lnTo>
                  <a:lnTo>
                    <a:pt x="849267" y="221544"/>
                  </a:lnTo>
                  <a:lnTo>
                    <a:pt x="823556" y="183136"/>
                  </a:lnTo>
                  <a:lnTo>
                    <a:pt x="794073" y="147611"/>
                  </a:lnTo>
                  <a:lnTo>
                    <a:pt x="761094" y="115244"/>
                  </a:lnTo>
                  <a:lnTo>
                    <a:pt x="724899" y="86307"/>
                  </a:lnTo>
                  <a:lnTo>
                    <a:pt x="685764" y="61072"/>
                  </a:lnTo>
                  <a:lnTo>
                    <a:pt x="643969" y="39814"/>
                  </a:lnTo>
                  <a:lnTo>
                    <a:pt x="599791" y="22805"/>
                  </a:lnTo>
                  <a:lnTo>
                    <a:pt x="553507" y="10317"/>
                  </a:lnTo>
                  <a:lnTo>
                    <a:pt x="505398" y="2624"/>
                  </a:lnTo>
                  <a:lnTo>
                    <a:pt x="455739" y="0"/>
                  </a:lnTo>
                  <a:close/>
                </a:path>
              </a:pathLst>
            </a:custGeom>
            <a:solidFill>
              <a:srgbClr val="FFFFFF"/>
            </a:solidFill>
          </p:spPr>
          <p:txBody>
            <a:bodyPr wrap="square" lIns="0" tIns="0" rIns="0" bIns="0" rtlCol="0"/>
            <a:lstStyle/>
            <a:p>
              <a:endParaRPr/>
            </a:p>
          </p:txBody>
        </p:sp>
        <p:sp>
          <p:nvSpPr>
            <p:cNvPr id="9" name="object 9"/>
            <p:cNvSpPr/>
            <p:nvPr/>
          </p:nvSpPr>
          <p:spPr>
            <a:xfrm>
              <a:off x="308356" y="1172006"/>
              <a:ext cx="798118" cy="829640"/>
            </a:xfrm>
            <a:prstGeom prst="rect">
              <a:avLst/>
            </a:prstGeom>
            <a:blipFill>
              <a:blip r:embed="rId4"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0" name="object 10"/>
            <p:cNvSpPr/>
            <p:nvPr/>
          </p:nvSpPr>
          <p:spPr>
            <a:xfrm>
              <a:off x="7849320" y="114837"/>
              <a:ext cx="1223645" cy="1219835"/>
            </a:xfrm>
            <a:custGeom>
              <a:avLst/>
              <a:gdLst/>
              <a:ahLst/>
              <a:cxnLst/>
              <a:rect l="l" t="t" r="r" b="b"/>
              <a:pathLst>
                <a:path w="1223645" h="1219835">
                  <a:moveTo>
                    <a:pt x="615678" y="0"/>
                  </a:moveTo>
                  <a:lnTo>
                    <a:pt x="570079" y="1294"/>
                  </a:lnTo>
                  <a:lnTo>
                    <a:pt x="525016" y="5953"/>
                  </a:lnTo>
                  <a:lnTo>
                    <a:pt x="480661" y="13888"/>
                  </a:lnTo>
                  <a:lnTo>
                    <a:pt x="437185" y="25014"/>
                  </a:lnTo>
                  <a:lnTo>
                    <a:pt x="394760" y="39243"/>
                  </a:lnTo>
                  <a:lnTo>
                    <a:pt x="353555" y="56489"/>
                  </a:lnTo>
                  <a:lnTo>
                    <a:pt x="313743" y="76665"/>
                  </a:lnTo>
                  <a:lnTo>
                    <a:pt x="275495" y="99684"/>
                  </a:lnTo>
                  <a:lnTo>
                    <a:pt x="238982" y="125459"/>
                  </a:lnTo>
                  <a:lnTo>
                    <a:pt x="204375" y="153903"/>
                  </a:lnTo>
                  <a:lnTo>
                    <a:pt x="171846" y="184930"/>
                  </a:lnTo>
                  <a:lnTo>
                    <a:pt x="141566" y="218453"/>
                  </a:lnTo>
                  <a:lnTo>
                    <a:pt x="113705" y="254385"/>
                  </a:lnTo>
                  <a:lnTo>
                    <a:pt x="88436" y="292639"/>
                  </a:lnTo>
                  <a:lnTo>
                    <a:pt x="65929" y="333129"/>
                  </a:lnTo>
                  <a:lnTo>
                    <a:pt x="46355" y="375767"/>
                  </a:lnTo>
                  <a:lnTo>
                    <a:pt x="29887" y="420467"/>
                  </a:lnTo>
                  <a:lnTo>
                    <a:pt x="16918" y="466323"/>
                  </a:lnTo>
                  <a:lnTo>
                    <a:pt x="7672" y="512336"/>
                  </a:lnTo>
                  <a:lnTo>
                    <a:pt x="2062" y="558335"/>
                  </a:lnTo>
                  <a:lnTo>
                    <a:pt x="0" y="604150"/>
                  </a:lnTo>
                  <a:lnTo>
                    <a:pt x="1398" y="649609"/>
                  </a:lnTo>
                  <a:lnTo>
                    <a:pt x="6170" y="694541"/>
                  </a:lnTo>
                  <a:lnTo>
                    <a:pt x="14228" y="738776"/>
                  </a:lnTo>
                  <a:lnTo>
                    <a:pt x="25485" y="782142"/>
                  </a:lnTo>
                  <a:lnTo>
                    <a:pt x="39854" y="824469"/>
                  </a:lnTo>
                  <a:lnTo>
                    <a:pt x="57247" y="865585"/>
                  </a:lnTo>
                  <a:lnTo>
                    <a:pt x="77577" y="905320"/>
                  </a:lnTo>
                  <a:lnTo>
                    <a:pt x="100756" y="943503"/>
                  </a:lnTo>
                  <a:lnTo>
                    <a:pt x="126698" y="979961"/>
                  </a:lnTo>
                  <a:lnTo>
                    <a:pt x="155316" y="1014526"/>
                  </a:lnTo>
                  <a:lnTo>
                    <a:pt x="186521" y="1047025"/>
                  </a:lnTo>
                  <a:lnTo>
                    <a:pt x="220226" y="1077288"/>
                  </a:lnTo>
                  <a:lnTo>
                    <a:pt x="256345" y="1105143"/>
                  </a:lnTo>
                  <a:lnTo>
                    <a:pt x="294789" y="1130420"/>
                  </a:lnTo>
                  <a:lnTo>
                    <a:pt x="335473" y="1152948"/>
                  </a:lnTo>
                  <a:lnTo>
                    <a:pt x="378307" y="1172555"/>
                  </a:lnTo>
                  <a:lnTo>
                    <a:pt x="423206" y="1189071"/>
                  </a:lnTo>
                  <a:lnTo>
                    <a:pt x="469238" y="1202117"/>
                  </a:lnTo>
                  <a:lnTo>
                    <a:pt x="515420" y="1211451"/>
                  </a:lnTo>
                  <a:lnTo>
                    <a:pt x="561578" y="1217158"/>
                  </a:lnTo>
                  <a:lnTo>
                    <a:pt x="607542" y="1219326"/>
                  </a:lnTo>
                  <a:lnTo>
                    <a:pt x="653141" y="1218042"/>
                  </a:lnTo>
                  <a:lnTo>
                    <a:pt x="698204" y="1213392"/>
                  </a:lnTo>
                  <a:lnTo>
                    <a:pt x="742559" y="1205463"/>
                  </a:lnTo>
                  <a:lnTo>
                    <a:pt x="786035" y="1194343"/>
                  </a:lnTo>
                  <a:lnTo>
                    <a:pt x="828461" y="1180117"/>
                  </a:lnTo>
                  <a:lnTo>
                    <a:pt x="869665" y="1162873"/>
                  </a:lnTo>
                  <a:lnTo>
                    <a:pt x="909477" y="1142697"/>
                  </a:lnTo>
                  <a:lnTo>
                    <a:pt x="947725" y="1119676"/>
                  </a:lnTo>
                  <a:lnTo>
                    <a:pt x="984238" y="1093898"/>
                  </a:lnTo>
                  <a:lnTo>
                    <a:pt x="1018845" y="1065448"/>
                  </a:lnTo>
                  <a:lnTo>
                    <a:pt x="1051374" y="1034414"/>
                  </a:lnTo>
                  <a:lnTo>
                    <a:pt x="1081655" y="1000883"/>
                  </a:lnTo>
                  <a:lnTo>
                    <a:pt x="1109515" y="964940"/>
                  </a:lnTo>
                  <a:lnTo>
                    <a:pt x="1134785" y="926674"/>
                  </a:lnTo>
                  <a:lnTo>
                    <a:pt x="1157292" y="886171"/>
                  </a:lnTo>
                  <a:lnTo>
                    <a:pt x="1176865" y="843517"/>
                  </a:lnTo>
                  <a:lnTo>
                    <a:pt x="1193334" y="798800"/>
                  </a:lnTo>
                  <a:lnTo>
                    <a:pt x="1206319" y="752945"/>
                  </a:lnTo>
                  <a:lnTo>
                    <a:pt x="1215578" y="706934"/>
                  </a:lnTo>
                  <a:lnTo>
                    <a:pt x="1221199" y="660939"/>
                  </a:lnTo>
                  <a:lnTo>
                    <a:pt x="1223268" y="615128"/>
                  </a:lnTo>
                  <a:lnTo>
                    <a:pt x="1221875" y="569675"/>
                  </a:lnTo>
                  <a:lnTo>
                    <a:pt x="1217106" y="524748"/>
                  </a:lnTo>
                  <a:lnTo>
                    <a:pt x="1209049" y="480519"/>
                  </a:lnTo>
                  <a:lnTo>
                    <a:pt x="1197791" y="437159"/>
                  </a:lnTo>
                  <a:lnTo>
                    <a:pt x="1183420" y="394838"/>
                  </a:lnTo>
                  <a:lnTo>
                    <a:pt x="1166023" y="353727"/>
                  </a:lnTo>
                  <a:lnTo>
                    <a:pt x="1145689" y="313996"/>
                  </a:lnTo>
                  <a:lnTo>
                    <a:pt x="1122504" y="275818"/>
                  </a:lnTo>
                  <a:lnTo>
                    <a:pt x="1096556" y="239361"/>
                  </a:lnTo>
                  <a:lnTo>
                    <a:pt x="1067933" y="204797"/>
                  </a:lnTo>
                  <a:lnTo>
                    <a:pt x="1036722" y="172297"/>
                  </a:lnTo>
                  <a:lnTo>
                    <a:pt x="1003011" y="142032"/>
                  </a:lnTo>
                  <a:lnTo>
                    <a:pt x="966887" y="114171"/>
                  </a:lnTo>
                  <a:lnTo>
                    <a:pt x="928438" y="88887"/>
                  </a:lnTo>
                  <a:lnTo>
                    <a:pt x="887751" y="66349"/>
                  </a:lnTo>
                  <a:lnTo>
                    <a:pt x="844914" y="46728"/>
                  </a:lnTo>
                  <a:lnTo>
                    <a:pt x="800015" y="30196"/>
                  </a:lnTo>
                  <a:lnTo>
                    <a:pt x="753982" y="17167"/>
                  </a:lnTo>
                  <a:lnTo>
                    <a:pt x="707801" y="7849"/>
                  </a:lnTo>
                  <a:lnTo>
                    <a:pt x="661642" y="2156"/>
                  </a:lnTo>
                  <a:lnTo>
                    <a:pt x="615678" y="0"/>
                  </a:lnTo>
                  <a:close/>
                </a:path>
              </a:pathLst>
            </a:custGeom>
            <a:solidFill>
              <a:srgbClr val="FF9966"/>
            </a:solidFill>
          </p:spPr>
          <p:txBody>
            <a:bodyPr wrap="square" lIns="0" tIns="0" rIns="0" bIns="0" rtlCol="0"/>
            <a:lstStyle/>
            <a:p>
              <a:endParaRPr/>
            </a:p>
          </p:txBody>
        </p:sp>
        <p:sp>
          <p:nvSpPr>
            <p:cNvPr id="11" name="object 11"/>
            <p:cNvSpPr/>
            <p:nvPr/>
          </p:nvSpPr>
          <p:spPr>
            <a:xfrm>
              <a:off x="7969504" y="155384"/>
              <a:ext cx="1023086" cy="1014945"/>
            </a:xfrm>
            <a:prstGeom prst="rect">
              <a:avLst/>
            </a:prstGeom>
            <a:blipFill>
              <a:blip r:embed="rId5"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2" name="object 12"/>
            <p:cNvSpPr/>
            <p:nvPr/>
          </p:nvSpPr>
          <p:spPr>
            <a:xfrm>
              <a:off x="7654604" y="1761984"/>
              <a:ext cx="1066165" cy="1064895"/>
            </a:xfrm>
            <a:custGeom>
              <a:avLst/>
              <a:gdLst/>
              <a:ahLst/>
              <a:cxnLst/>
              <a:rect l="l" t="t" r="r" b="b"/>
              <a:pathLst>
                <a:path w="1066165" h="1064895">
                  <a:moveTo>
                    <a:pt x="546578" y="0"/>
                  </a:moveTo>
                  <a:lnTo>
                    <a:pt x="500054" y="798"/>
                  </a:lnTo>
                  <a:lnTo>
                    <a:pt x="454172" y="5620"/>
                  </a:lnTo>
                  <a:lnTo>
                    <a:pt x="409166" y="14341"/>
                  </a:lnTo>
                  <a:lnTo>
                    <a:pt x="365270" y="26834"/>
                  </a:lnTo>
                  <a:lnTo>
                    <a:pt x="322721" y="42976"/>
                  </a:lnTo>
                  <a:lnTo>
                    <a:pt x="281752" y="62640"/>
                  </a:lnTo>
                  <a:lnTo>
                    <a:pt x="242599" y="85701"/>
                  </a:lnTo>
                  <a:lnTo>
                    <a:pt x="205496" y="112035"/>
                  </a:lnTo>
                  <a:lnTo>
                    <a:pt x="170679" y="141515"/>
                  </a:lnTo>
                  <a:lnTo>
                    <a:pt x="138382" y="174016"/>
                  </a:lnTo>
                  <a:lnTo>
                    <a:pt x="108840" y="209413"/>
                  </a:lnTo>
                  <a:lnTo>
                    <a:pt x="82289" y="247581"/>
                  </a:lnTo>
                  <a:lnTo>
                    <a:pt x="58963" y="288395"/>
                  </a:lnTo>
                  <a:lnTo>
                    <a:pt x="39097" y="331729"/>
                  </a:lnTo>
                  <a:lnTo>
                    <a:pt x="22926" y="377457"/>
                  </a:lnTo>
                  <a:lnTo>
                    <a:pt x="10924" y="424451"/>
                  </a:lnTo>
                  <a:lnTo>
                    <a:pt x="3323" y="471510"/>
                  </a:lnTo>
                  <a:lnTo>
                    <a:pt x="0" y="518398"/>
                  </a:lnTo>
                  <a:lnTo>
                    <a:pt x="827" y="564881"/>
                  </a:lnTo>
                  <a:lnTo>
                    <a:pt x="5681" y="610725"/>
                  </a:lnTo>
                  <a:lnTo>
                    <a:pt x="14436" y="655695"/>
                  </a:lnTo>
                  <a:lnTo>
                    <a:pt x="26966" y="699557"/>
                  </a:lnTo>
                  <a:lnTo>
                    <a:pt x="43146" y="742075"/>
                  </a:lnTo>
                  <a:lnTo>
                    <a:pt x="62852" y="783016"/>
                  </a:lnTo>
                  <a:lnTo>
                    <a:pt x="85956" y="822144"/>
                  </a:lnTo>
                  <a:lnTo>
                    <a:pt x="112336" y="859226"/>
                  </a:lnTo>
                  <a:lnTo>
                    <a:pt x="141864" y="894027"/>
                  </a:lnTo>
                  <a:lnTo>
                    <a:pt x="174416" y="926312"/>
                  </a:lnTo>
                  <a:lnTo>
                    <a:pt x="209866" y="955847"/>
                  </a:lnTo>
                  <a:lnTo>
                    <a:pt x="248089" y="982397"/>
                  </a:lnTo>
                  <a:lnTo>
                    <a:pt x="288960" y="1005728"/>
                  </a:lnTo>
                  <a:lnTo>
                    <a:pt x="332354" y="1025605"/>
                  </a:lnTo>
                  <a:lnTo>
                    <a:pt x="378145" y="1041794"/>
                  </a:lnTo>
                  <a:lnTo>
                    <a:pt x="425201" y="1053819"/>
                  </a:lnTo>
                  <a:lnTo>
                    <a:pt x="472316" y="1061444"/>
                  </a:lnTo>
                  <a:lnTo>
                    <a:pt x="519255" y="1064795"/>
                  </a:lnTo>
                  <a:lnTo>
                    <a:pt x="565786" y="1063996"/>
                  </a:lnTo>
                  <a:lnTo>
                    <a:pt x="611672" y="1059174"/>
                  </a:lnTo>
                  <a:lnTo>
                    <a:pt x="656679" y="1050454"/>
                  </a:lnTo>
                  <a:lnTo>
                    <a:pt x="700574" y="1037960"/>
                  </a:lnTo>
                  <a:lnTo>
                    <a:pt x="743120" y="1021818"/>
                  </a:lnTo>
                  <a:lnTo>
                    <a:pt x="784085" y="1002154"/>
                  </a:lnTo>
                  <a:lnTo>
                    <a:pt x="823232" y="979093"/>
                  </a:lnTo>
                  <a:lnTo>
                    <a:pt x="860328" y="952759"/>
                  </a:lnTo>
                  <a:lnTo>
                    <a:pt x="895138" y="923280"/>
                  </a:lnTo>
                  <a:lnTo>
                    <a:pt x="927428" y="890778"/>
                  </a:lnTo>
                  <a:lnTo>
                    <a:pt x="956963" y="855381"/>
                  </a:lnTo>
                  <a:lnTo>
                    <a:pt x="983509" y="817213"/>
                  </a:lnTo>
                  <a:lnTo>
                    <a:pt x="1006830" y="776399"/>
                  </a:lnTo>
                  <a:lnTo>
                    <a:pt x="1026693" y="733066"/>
                  </a:lnTo>
                  <a:lnTo>
                    <a:pt x="1042863" y="687337"/>
                  </a:lnTo>
                  <a:lnTo>
                    <a:pt x="1054865" y="640343"/>
                  </a:lnTo>
                  <a:lnTo>
                    <a:pt x="1062466" y="593284"/>
                  </a:lnTo>
                  <a:lnTo>
                    <a:pt x="1065789" y="546396"/>
                  </a:lnTo>
                  <a:lnTo>
                    <a:pt x="1064962" y="499913"/>
                  </a:lnTo>
                  <a:lnTo>
                    <a:pt x="1060108" y="454069"/>
                  </a:lnTo>
                  <a:lnTo>
                    <a:pt x="1051353" y="409099"/>
                  </a:lnTo>
                  <a:lnTo>
                    <a:pt x="1038823" y="365237"/>
                  </a:lnTo>
                  <a:lnTo>
                    <a:pt x="1022643" y="322719"/>
                  </a:lnTo>
                  <a:lnTo>
                    <a:pt x="1002937" y="281778"/>
                  </a:lnTo>
                  <a:lnTo>
                    <a:pt x="979832" y="242650"/>
                  </a:lnTo>
                  <a:lnTo>
                    <a:pt x="953453" y="205568"/>
                  </a:lnTo>
                  <a:lnTo>
                    <a:pt x="923925" y="170767"/>
                  </a:lnTo>
                  <a:lnTo>
                    <a:pt x="891373" y="138482"/>
                  </a:lnTo>
                  <a:lnTo>
                    <a:pt x="855923" y="108947"/>
                  </a:lnTo>
                  <a:lnTo>
                    <a:pt x="817700" y="82397"/>
                  </a:lnTo>
                  <a:lnTo>
                    <a:pt x="776828" y="59066"/>
                  </a:lnTo>
                  <a:lnTo>
                    <a:pt x="733435" y="39189"/>
                  </a:lnTo>
                  <a:lnTo>
                    <a:pt x="687644" y="23000"/>
                  </a:lnTo>
                  <a:lnTo>
                    <a:pt x="640607" y="10975"/>
                  </a:lnTo>
                  <a:lnTo>
                    <a:pt x="593507" y="3350"/>
                  </a:lnTo>
                  <a:lnTo>
                    <a:pt x="546578" y="0"/>
                  </a:lnTo>
                  <a:close/>
                </a:path>
              </a:pathLst>
            </a:custGeom>
            <a:solidFill>
              <a:srgbClr val="FF6699"/>
            </a:solidFill>
          </p:spPr>
          <p:txBody>
            <a:bodyPr wrap="square" lIns="0" tIns="0" rIns="0" bIns="0" rtlCol="0"/>
            <a:lstStyle/>
            <a:p>
              <a:endParaRPr/>
            </a:p>
          </p:txBody>
        </p:sp>
        <p:sp>
          <p:nvSpPr>
            <p:cNvPr id="13" name="object 13"/>
            <p:cNvSpPr/>
            <p:nvPr/>
          </p:nvSpPr>
          <p:spPr>
            <a:xfrm>
              <a:off x="7391400" y="1508315"/>
              <a:ext cx="1605127" cy="1576857"/>
            </a:xfrm>
            <a:prstGeom prst="rect">
              <a:avLst/>
            </a:prstGeom>
            <a:blipFill>
              <a:blip r:embed="rId6"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4" name="object 14"/>
            <p:cNvSpPr/>
            <p:nvPr/>
          </p:nvSpPr>
          <p:spPr>
            <a:xfrm>
              <a:off x="8069757" y="1174224"/>
              <a:ext cx="887439" cy="872131"/>
            </a:xfrm>
            <a:prstGeom prst="rect">
              <a:avLst/>
            </a:prstGeom>
            <a:blipFill>
              <a:blip r:embed="rId7"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5" name="object 15"/>
            <p:cNvSpPr/>
            <p:nvPr/>
          </p:nvSpPr>
          <p:spPr>
            <a:xfrm>
              <a:off x="390664" y="1971814"/>
              <a:ext cx="904735" cy="904735"/>
            </a:xfrm>
            <a:prstGeom prst="rect">
              <a:avLst/>
            </a:prstGeom>
            <a:blipFill>
              <a:blip r:embed="rId8"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6" name="object 16"/>
            <p:cNvSpPr/>
            <p:nvPr/>
          </p:nvSpPr>
          <p:spPr>
            <a:xfrm>
              <a:off x="6934200" y="819149"/>
              <a:ext cx="1295400" cy="1218565"/>
            </a:xfrm>
            <a:custGeom>
              <a:avLst/>
              <a:gdLst/>
              <a:ahLst/>
              <a:cxnLst/>
              <a:rect l="l" t="t" r="r" b="b"/>
              <a:pathLst>
                <a:path w="1295400" h="1218564">
                  <a:moveTo>
                    <a:pt x="647700" y="0"/>
                  </a:moveTo>
                  <a:lnTo>
                    <a:pt x="599355" y="1671"/>
                  </a:lnTo>
                  <a:lnTo>
                    <a:pt x="551977" y="6606"/>
                  </a:lnTo>
                  <a:lnTo>
                    <a:pt x="505690" y="14687"/>
                  </a:lnTo>
                  <a:lnTo>
                    <a:pt x="460619" y="25797"/>
                  </a:lnTo>
                  <a:lnTo>
                    <a:pt x="416889" y="39818"/>
                  </a:lnTo>
                  <a:lnTo>
                    <a:pt x="374626" y="56631"/>
                  </a:lnTo>
                  <a:lnTo>
                    <a:pt x="333955" y="76119"/>
                  </a:lnTo>
                  <a:lnTo>
                    <a:pt x="295001" y="98164"/>
                  </a:lnTo>
                  <a:lnTo>
                    <a:pt x="257888" y="122649"/>
                  </a:lnTo>
                  <a:lnTo>
                    <a:pt x="222743" y="149456"/>
                  </a:lnTo>
                  <a:lnTo>
                    <a:pt x="189690" y="178466"/>
                  </a:lnTo>
                  <a:lnTo>
                    <a:pt x="158854" y="209563"/>
                  </a:lnTo>
                  <a:lnTo>
                    <a:pt x="130362" y="242627"/>
                  </a:lnTo>
                  <a:lnTo>
                    <a:pt x="104337" y="277542"/>
                  </a:lnTo>
                  <a:lnTo>
                    <a:pt x="80905" y="314190"/>
                  </a:lnTo>
                  <a:lnTo>
                    <a:pt x="60191" y="352453"/>
                  </a:lnTo>
                  <a:lnTo>
                    <a:pt x="42321" y="392213"/>
                  </a:lnTo>
                  <a:lnTo>
                    <a:pt x="27419" y="433352"/>
                  </a:lnTo>
                  <a:lnTo>
                    <a:pt x="15611" y="475753"/>
                  </a:lnTo>
                  <a:lnTo>
                    <a:pt x="7021" y="519297"/>
                  </a:lnTo>
                  <a:lnTo>
                    <a:pt x="1776" y="563867"/>
                  </a:lnTo>
                  <a:lnTo>
                    <a:pt x="0" y="609346"/>
                  </a:lnTo>
                  <a:lnTo>
                    <a:pt x="1776" y="654807"/>
                  </a:lnTo>
                  <a:lnTo>
                    <a:pt x="7021" y="699363"/>
                  </a:lnTo>
                  <a:lnTo>
                    <a:pt x="15611" y="742893"/>
                  </a:lnTo>
                  <a:lnTo>
                    <a:pt x="27419" y="785282"/>
                  </a:lnTo>
                  <a:lnTo>
                    <a:pt x="42321" y="826410"/>
                  </a:lnTo>
                  <a:lnTo>
                    <a:pt x="60191" y="866160"/>
                  </a:lnTo>
                  <a:lnTo>
                    <a:pt x="80905" y="904414"/>
                  </a:lnTo>
                  <a:lnTo>
                    <a:pt x="104337" y="941054"/>
                  </a:lnTo>
                  <a:lnTo>
                    <a:pt x="130362" y="975963"/>
                  </a:lnTo>
                  <a:lnTo>
                    <a:pt x="158854" y="1009022"/>
                  </a:lnTo>
                  <a:lnTo>
                    <a:pt x="189690" y="1040114"/>
                  </a:lnTo>
                  <a:lnTo>
                    <a:pt x="222743" y="1069120"/>
                  </a:lnTo>
                  <a:lnTo>
                    <a:pt x="257888" y="1095923"/>
                  </a:lnTo>
                  <a:lnTo>
                    <a:pt x="295001" y="1120406"/>
                  </a:lnTo>
                  <a:lnTo>
                    <a:pt x="333955" y="1142449"/>
                  </a:lnTo>
                  <a:lnTo>
                    <a:pt x="374626" y="1161936"/>
                  </a:lnTo>
                  <a:lnTo>
                    <a:pt x="416889" y="1178748"/>
                  </a:lnTo>
                  <a:lnTo>
                    <a:pt x="460619" y="1192768"/>
                  </a:lnTo>
                  <a:lnTo>
                    <a:pt x="505690" y="1203877"/>
                  </a:lnTo>
                  <a:lnTo>
                    <a:pt x="551977" y="1211958"/>
                  </a:lnTo>
                  <a:lnTo>
                    <a:pt x="599355" y="1216893"/>
                  </a:lnTo>
                  <a:lnTo>
                    <a:pt x="647700" y="1218564"/>
                  </a:lnTo>
                  <a:lnTo>
                    <a:pt x="696044" y="1216893"/>
                  </a:lnTo>
                  <a:lnTo>
                    <a:pt x="743422" y="1211958"/>
                  </a:lnTo>
                  <a:lnTo>
                    <a:pt x="789709" y="1203877"/>
                  </a:lnTo>
                  <a:lnTo>
                    <a:pt x="834780" y="1192768"/>
                  </a:lnTo>
                  <a:lnTo>
                    <a:pt x="878510" y="1178748"/>
                  </a:lnTo>
                  <a:lnTo>
                    <a:pt x="920773" y="1161936"/>
                  </a:lnTo>
                  <a:lnTo>
                    <a:pt x="961444" y="1142449"/>
                  </a:lnTo>
                  <a:lnTo>
                    <a:pt x="1000398" y="1120406"/>
                  </a:lnTo>
                  <a:lnTo>
                    <a:pt x="1037511" y="1095923"/>
                  </a:lnTo>
                  <a:lnTo>
                    <a:pt x="1072656" y="1069120"/>
                  </a:lnTo>
                  <a:lnTo>
                    <a:pt x="1105709" y="1040114"/>
                  </a:lnTo>
                  <a:lnTo>
                    <a:pt x="1136545" y="1009022"/>
                  </a:lnTo>
                  <a:lnTo>
                    <a:pt x="1165037" y="975963"/>
                  </a:lnTo>
                  <a:lnTo>
                    <a:pt x="1191062" y="941054"/>
                  </a:lnTo>
                  <a:lnTo>
                    <a:pt x="1214494" y="904414"/>
                  </a:lnTo>
                  <a:lnTo>
                    <a:pt x="1235208" y="866160"/>
                  </a:lnTo>
                  <a:lnTo>
                    <a:pt x="1253078" y="826410"/>
                  </a:lnTo>
                  <a:lnTo>
                    <a:pt x="1267980" y="785282"/>
                  </a:lnTo>
                  <a:lnTo>
                    <a:pt x="1279788" y="742893"/>
                  </a:lnTo>
                  <a:lnTo>
                    <a:pt x="1288378" y="699363"/>
                  </a:lnTo>
                  <a:lnTo>
                    <a:pt x="1293623" y="654807"/>
                  </a:lnTo>
                  <a:lnTo>
                    <a:pt x="1295400" y="609346"/>
                  </a:lnTo>
                  <a:lnTo>
                    <a:pt x="1293623" y="563867"/>
                  </a:lnTo>
                  <a:lnTo>
                    <a:pt x="1288378" y="519297"/>
                  </a:lnTo>
                  <a:lnTo>
                    <a:pt x="1279788" y="475753"/>
                  </a:lnTo>
                  <a:lnTo>
                    <a:pt x="1267980" y="433352"/>
                  </a:lnTo>
                  <a:lnTo>
                    <a:pt x="1253078" y="392213"/>
                  </a:lnTo>
                  <a:lnTo>
                    <a:pt x="1235208" y="352453"/>
                  </a:lnTo>
                  <a:lnTo>
                    <a:pt x="1214494" y="314190"/>
                  </a:lnTo>
                  <a:lnTo>
                    <a:pt x="1191062" y="277542"/>
                  </a:lnTo>
                  <a:lnTo>
                    <a:pt x="1165037" y="242627"/>
                  </a:lnTo>
                  <a:lnTo>
                    <a:pt x="1136545" y="209563"/>
                  </a:lnTo>
                  <a:lnTo>
                    <a:pt x="1105709" y="178466"/>
                  </a:lnTo>
                  <a:lnTo>
                    <a:pt x="1072656" y="149456"/>
                  </a:lnTo>
                  <a:lnTo>
                    <a:pt x="1037511" y="122649"/>
                  </a:lnTo>
                  <a:lnTo>
                    <a:pt x="1000398" y="98164"/>
                  </a:lnTo>
                  <a:lnTo>
                    <a:pt x="961444" y="76119"/>
                  </a:lnTo>
                  <a:lnTo>
                    <a:pt x="920773" y="56631"/>
                  </a:lnTo>
                  <a:lnTo>
                    <a:pt x="878510" y="39818"/>
                  </a:lnTo>
                  <a:lnTo>
                    <a:pt x="834780" y="25797"/>
                  </a:lnTo>
                  <a:lnTo>
                    <a:pt x="789709" y="14687"/>
                  </a:lnTo>
                  <a:lnTo>
                    <a:pt x="743422" y="6606"/>
                  </a:lnTo>
                  <a:lnTo>
                    <a:pt x="696044" y="1671"/>
                  </a:lnTo>
                  <a:lnTo>
                    <a:pt x="647700" y="0"/>
                  </a:lnTo>
                  <a:close/>
                </a:path>
              </a:pathLst>
            </a:custGeom>
            <a:solidFill>
              <a:srgbClr val="6F2F9F"/>
            </a:solidFill>
          </p:spPr>
          <p:txBody>
            <a:bodyPr wrap="square" lIns="0" tIns="0" rIns="0" bIns="0" rtlCol="0"/>
            <a:lstStyle/>
            <a:p>
              <a:endParaRPr/>
            </a:p>
          </p:txBody>
        </p:sp>
        <p:sp>
          <p:nvSpPr>
            <p:cNvPr id="17" name="object 17"/>
            <p:cNvSpPr/>
            <p:nvPr/>
          </p:nvSpPr>
          <p:spPr>
            <a:xfrm>
              <a:off x="7198486" y="962520"/>
              <a:ext cx="830656" cy="908570"/>
            </a:xfrm>
            <a:prstGeom prst="rect">
              <a:avLst/>
            </a:prstGeom>
            <a:blipFill>
              <a:blip r:embed="rId9"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grpSp>
      <p:sp>
        <p:nvSpPr>
          <p:cNvPr id="18" name="object 18"/>
          <p:cNvSpPr txBox="1">
            <a:spLocks noGrp="1"/>
          </p:cNvSpPr>
          <p:nvPr>
            <p:ph type="title"/>
          </p:nvPr>
        </p:nvSpPr>
        <p:spPr>
          <a:xfrm>
            <a:off x="1529418" y="717574"/>
            <a:ext cx="6547566" cy="1490793"/>
          </a:xfrm>
          <a:prstGeom prst="rect">
            <a:avLst/>
          </a:prstGeom>
        </p:spPr>
        <p:txBody>
          <a:bodyPr vert="horz" wrap="square" lIns="0" tIns="13335" rIns="0" bIns="0" rtlCol="0">
            <a:spAutoFit/>
          </a:bodyPr>
          <a:lstStyle/>
          <a:p>
            <a:pPr marL="220979" marR="5080" indent="-208915" algn="ctr">
              <a:lnSpc>
                <a:spcPct val="100000"/>
              </a:lnSpc>
              <a:spcBef>
                <a:spcPts val="105"/>
              </a:spcBef>
            </a:pPr>
            <a:r>
              <a:rPr lang="en-US" sz="3200" b="1" dirty="0"/>
              <a:t>Mobile Base Sinhala </a:t>
            </a:r>
            <a:br>
              <a:rPr lang="en-US" sz="3200" b="1" dirty="0"/>
            </a:br>
            <a:r>
              <a:rPr lang="en-US" sz="3200" b="1" dirty="0"/>
              <a:t>Book Reader For </a:t>
            </a:r>
            <a:br>
              <a:rPr lang="en-US" sz="3200" b="1" dirty="0"/>
            </a:br>
            <a:r>
              <a:rPr lang="en-US" sz="3200" b="1" dirty="0"/>
              <a:t>Visually Impaired Individuals</a:t>
            </a:r>
            <a:endParaRPr sz="3200" b="1" dirty="0">
              <a:latin typeface="Trebuchet MS"/>
              <a:cs typeface="Trebuchet MS"/>
            </a:endParaRPr>
          </a:p>
        </p:txBody>
      </p:sp>
      <p:graphicFrame>
        <p:nvGraphicFramePr>
          <p:cNvPr id="19" name="object 19"/>
          <p:cNvGraphicFramePr>
            <a:graphicFrameLocks noGrp="1"/>
          </p:cNvGraphicFramePr>
          <p:nvPr>
            <p:extLst>
              <p:ext uri="{D42A27DB-BD31-4B8C-83A1-F6EECF244321}">
                <p14:modId xmlns:p14="http://schemas.microsoft.com/office/powerpoint/2010/main" val="2244243940"/>
              </p:ext>
            </p:extLst>
          </p:nvPr>
        </p:nvGraphicFramePr>
        <p:xfrm>
          <a:off x="1855723" y="3928644"/>
          <a:ext cx="5866765" cy="867610"/>
        </p:xfrm>
        <a:graphic>
          <a:graphicData uri="http://schemas.openxmlformats.org/drawingml/2006/table">
            <a:tbl>
              <a:tblPr firstRow="1" bandRow="1">
                <a:tableStyleId>{2D5ABB26-0587-4C30-8999-92F81FD0307C}</a:tableStyleId>
              </a:tblPr>
              <a:tblGrid>
                <a:gridCol w="5866765">
                  <a:extLst>
                    <a:ext uri="{9D8B030D-6E8A-4147-A177-3AD203B41FA5}">
                      <a16:colId xmlns:a16="http://schemas.microsoft.com/office/drawing/2014/main" val="20000"/>
                    </a:ext>
                  </a:extLst>
                </a:gridCol>
              </a:tblGrid>
              <a:tr h="433805">
                <a:tc>
                  <a:txBody>
                    <a:bodyPr/>
                    <a:lstStyle/>
                    <a:p>
                      <a:pPr marL="635" algn="ctr">
                        <a:lnSpc>
                          <a:spcPts val="2750"/>
                        </a:lnSpc>
                      </a:pPr>
                      <a:r>
                        <a:rPr sz="2400" b="1" spc="30" dirty="0">
                          <a:solidFill>
                            <a:srgbClr val="202022"/>
                          </a:solidFill>
                          <a:latin typeface="Times New Roman" panose="02020603050405020304" pitchFamily="18" charset="0"/>
                          <a:cs typeface="Times New Roman" panose="02020603050405020304" pitchFamily="18" charset="0"/>
                        </a:rPr>
                        <a:t>Project</a:t>
                      </a:r>
                      <a:r>
                        <a:rPr sz="2400" b="1" spc="-155" dirty="0">
                          <a:solidFill>
                            <a:srgbClr val="202022"/>
                          </a:solidFill>
                          <a:latin typeface="Times New Roman" panose="02020603050405020304" pitchFamily="18" charset="0"/>
                          <a:cs typeface="Times New Roman" panose="02020603050405020304" pitchFamily="18" charset="0"/>
                        </a:rPr>
                        <a:t> </a:t>
                      </a:r>
                      <a:r>
                        <a:rPr sz="2400" b="1" spc="370" dirty="0">
                          <a:solidFill>
                            <a:srgbClr val="202022"/>
                          </a:solidFill>
                          <a:latin typeface="Times New Roman" panose="02020603050405020304" pitchFamily="18" charset="0"/>
                          <a:cs typeface="Times New Roman" panose="02020603050405020304" pitchFamily="18" charset="0"/>
                        </a:rPr>
                        <a:t>ID</a:t>
                      </a:r>
                      <a:r>
                        <a:rPr sz="2400" b="1" spc="-130" dirty="0">
                          <a:solidFill>
                            <a:srgbClr val="202022"/>
                          </a:solidFill>
                          <a:latin typeface="Times New Roman" panose="02020603050405020304" pitchFamily="18" charset="0"/>
                          <a:cs typeface="Times New Roman" panose="02020603050405020304" pitchFamily="18" charset="0"/>
                        </a:rPr>
                        <a:t> </a:t>
                      </a:r>
                      <a:r>
                        <a:rPr sz="2400" b="1" spc="-35" dirty="0">
                          <a:solidFill>
                            <a:srgbClr val="202022"/>
                          </a:solidFill>
                          <a:latin typeface="Times New Roman" panose="02020603050405020304" pitchFamily="18" charset="0"/>
                          <a:cs typeface="Times New Roman" panose="02020603050405020304" pitchFamily="18" charset="0"/>
                        </a:rPr>
                        <a:t>:</a:t>
                      </a:r>
                      <a:r>
                        <a:rPr sz="2400" b="1" spc="-305" dirty="0">
                          <a:solidFill>
                            <a:srgbClr val="202022"/>
                          </a:solidFill>
                          <a:latin typeface="Times New Roman" panose="02020603050405020304" pitchFamily="18" charset="0"/>
                          <a:cs typeface="Times New Roman" panose="02020603050405020304" pitchFamily="18" charset="0"/>
                        </a:rPr>
                        <a:t> </a:t>
                      </a:r>
                      <a:r>
                        <a:rPr sz="2400" b="1" spc="-85" dirty="0">
                          <a:solidFill>
                            <a:srgbClr val="202022"/>
                          </a:solidFill>
                          <a:latin typeface="Times New Roman" panose="02020603050405020304" pitchFamily="18" charset="0"/>
                          <a:cs typeface="Times New Roman" panose="02020603050405020304" pitchFamily="18" charset="0"/>
                        </a:rPr>
                        <a:t>202</a:t>
                      </a:r>
                      <a:r>
                        <a:rPr lang="en-US" sz="2400" b="1" spc="-85" dirty="0">
                          <a:solidFill>
                            <a:srgbClr val="202022"/>
                          </a:solidFill>
                          <a:latin typeface="Times New Roman" panose="02020603050405020304" pitchFamily="18" charset="0"/>
                          <a:cs typeface="Times New Roman" panose="02020603050405020304" pitchFamily="18" charset="0"/>
                        </a:rPr>
                        <a:t>3-198</a:t>
                      </a:r>
                      <a:endParaRPr sz="2400" dirty="0">
                        <a:latin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0"/>
                  </a:ext>
                </a:extLst>
              </a:tr>
              <a:tr h="433805">
                <a:tc>
                  <a:txBody>
                    <a:bodyPr/>
                    <a:lstStyle/>
                    <a:p>
                      <a:pPr algn="ctr">
                        <a:lnSpc>
                          <a:spcPts val="2850"/>
                        </a:lnSpc>
                        <a:spcBef>
                          <a:spcPts val="465"/>
                        </a:spcBef>
                      </a:pPr>
                      <a:r>
                        <a:rPr sz="2400" b="1" spc="90" dirty="0">
                          <a:solidFill>
                            <a:srgbClr val="202022"/>
                          </a:solidFill>
                          <a:latin typeface="Times New Roman" panose="02020603050405020304" pitchFamily="18" charset="0"/>
                          <a:cs typeface="Times New Roman" panose="02020603050405020304" pitchFamily="18" charset="0"/>
                        </a:rPr>
                        <a:t>Supervisor</a:t>
                      </a:r>
                      <a:r>
                        <a:rPr sz="2400" b="1" spc="-140" dirty="0">
                          <a:solidFill>
                            <a:srgbClr val="202022"/>
                          </a:solidFill>
                          <a:latin typeface="Times New Roman" panose="02020603050405020304" pitchFamily="18" charset="0"/>
                          <a:cs typeface="Times New Roman" panose="02020603050405020304" pitchFamily="18" charset="0"/>
                        </a:rPr>
                        <a:t> </a:t>
                      </a:r>
                      <a:r>
                        <a:rPr sz="2400" b="1" spc="-35" dirty="0">
                          <a:solidFill>
                            <a:srgbClr val="202022"/>
                          </a:solidFill>
                          <a:latin typeface="Times New Roman" panose="02020603050405020304" pitchFamily="18" charset="0"/>
                          <a:cs typeface="Times New Roman" panose="02020603050405020304" pitchFamily="18" charset="0"/>
                        </a:rPr>
                        <a:t>:</a:t>
                      </a:r>
                      <a:r>
                        <a:rPr sz="2400" b="1" spc="-305" dirty="0">
                          <a:solidFill>
                            <a:srgbClr val="202022"/>
                          </a:solidFill>
                          <a:latin typeface="Times New Roman" panose="02020603050405020304" pitchFamily="18" charset="0"/>
                          <a:cs typeface="Times New Roman" panose="02020603050405020304" pitchFamily="18" charset="0"/>
                        </a:rPr>
                        <a:t> </a:t>
                      </a:r>
                      <a:r>
                        <a:rPr lang="en-US" sz="2400" b="1" spc="210" dirty="0">
                          <a:solidFill>
                            <a:srgbClr val="202022"/>
                          </a:solidFill>
                          <a:latin typeface="Times New Roman" panose="02020603050405020304" pitchFamily="18" charset="0"/>
                          <a:cs typeface="Times New Roman" panose="02020603050405020304" pitchFamily="18" charset="0"/>
                        </a:rPr>
                        <a:t>Prof. Koliya Pulasinghe</a:t>
                      </a:r>
                      <a:endParaRPr sz="2400" dirty="0">
                        <a:latin typeface="Times New Roman" panose="02020603050405020304" pitchFamily="18" charset="0"/>
                        <a:cs typeface="Times New Roman" panose="02020603050405020304" pitchFamily="18" charset="0"/>
                      </a:endParaRPr>
                    </a:p>
                  </a:txBody>
                  <a:tcPr marL="0" marR="0" marT="59055" marB="0"/>
                </a:tc>
                <a:extLst>
                  <a:ext uri="{0D108BD9-81ED-4DB2-BD59-A6C34878D82A}">
                    <a16:rowId xmlns:a16="http://schemas.microsoft.com/office/drawing/2014/main" val="10001"/>
                  </a:ext>
                </a:extLst>
              </a:tr>
            </a:tbl>
          </a:graphicData>
        </a:graphic>
      </p:graphicFrame>
      <p:sp>
        <p:nvSpPr>
          <p:cNvPr id="20" name="object 20"/>
          <p:cNvSpPr/>
          <p:nvPr/>
        </p:nvSpPr>
        <p:spPr>
          <a:xfrm>
            <a:off x="4227829" y="3181350"/>
            <a:ext cx="572770" cy="694690"/>
          </a:xfrm>
          <a:prstGeom prst="rect">
            <a:avLst/>
          </a:prstGeom>
          <a:blipFill>
            <a:blip r:embed="rId10"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99FF99"/>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0" y="0"/>
              <a:ext cx="9144000" cy="5143500"/>
            </a:xfrm>
            <a:custGeom>
              <a:avLst/>
              <a:gdLst/>
              <a:ahLst/>
              <a:cxnLst/>
              <a:rect l="l" t="t" r="r" b="b"/>
              <a:pathLst>
                <a:path w="9144000" h="5143500">
                  <a:moveTo>
                    <a:pt x="59442" y="0"/>
                  </a:moveTo>
                  <a:lnTo>
                    <a:pt x="0" y="0"/>
                  </a:lnTo>
                  <a:lnTo>
                    <a:pt x="0" y="5143498"/>
                  </a:lnTo>
                  <a:lnTo>
                    <a:pt x="9143996" y="5143498"/>
                  </a:lnTo>
                  <a:lnTo>
                    <a:pt x="59442" y="0"/>
                  </a:lnTo>
                  <a:close/>
                </a:path>
              </a:pathLst>
            </a:custGeom>
            <a:solidFill>
              <a:srgbClr val="006FC0"/>
            </a:solidFill>
          </p:spPr>
          <p:txBody>
            <a:bodyPr wrap="square" lIns="0" tIns="0" rIns="0" bIns="0" rtlCol="0"/>
            <a:lstStyle/>
            <a:p>
              <a:endParaRPr/>
            </a:p>
          </p:txBody>
        </p:sp>
        <p:sp>
          <p:nvSpPr>
            <p:cNvPr id="5" name="object 5"/>
            <p:cNvSpPr/>
            <p:nvPr/>
          </p:nvSpPr>
          <p:spPr>
            <a:xfrm>
              <a:off x="0" y="0"/>
              <a:ext cx="8991600" cy="627380"/>
            </a:xfrm>
            <a:custGeom>
              <a:avLst/>
              <a:gdLst/>
              <a:ahLst/>
              <a:cxnLst/>
              <a:rect l="l" t="t" r="r" b="b"/>
              <a:pathLst>
                <a:path w="3429000" h="627380">
                  <a:moveTo>
                    <a:pt x="3124835" y="0"/>
                  </a:moveTo>
                  <a:lnTo>
                    <a:pt x="0" y="0"/>
                  </a:lnTo>
                  <a:lnTo>
                    <a:pt x="0" y="627252"/>
                  </a:lnTo>
                  <a:lnTo>
                    <a:pt x="3105785" y="627252"/>
                  </a:lnTo>
                  <a:lnTo>
                    <a:pt x="3429000" y="304164"/>
                  </a:lnTo>
                  <a:lnTo>
                    <a:pt x="3124835" y="0"/>
                  </a:lnTo>
                  <a:close/>
                </a:path>
              </a:pathLst>
            </a:custGeom>
            <a:solidFill>
              <a:srgbClr val="001F5F"/>
            </a:solidFill>
          </p:spPr>
          <p:txBody>
            <a:bodyPr wrap="square" lIns="0" tIns="0" rIns="0" bIns="0" rtlCol="0"/>
            <a:lstStyle/>
            <a:p>
              <a:endParaRPr dirty="0"/>
            </a:p>
          </p:txBody>
        </p:sp>
      </p:grpSp>
      <p:sp>
        <p:nvSpPr>
          <p:cNvPr id="6" name="object 6"/>
          <p:cNvSpPr txBox="1"/>
          <p:nvPr/>
        </p:nvSpPr>
        <p:spPr>
          <a:xfrm>
            <a:off x="78738" y="0"/>
            <a:ext cx="8684262" cy="566822"/>
          </a:xfrm>
          <a:prstGeom prst="rect">
            <a:avLst/>
          </a:prstGeom>
        </p:spPr>
        <p:txBody>
          <a:bodyPr vert="horz" wrap="square" lIns="0" tIns="12700" rIns="0" bIns="0" rtlCol="0">
            <a:spAutoFit/>
          </a:bodyPr>
          <a:lstStyle/>
          <a:p>
            <a:pPr marL="12700">
              <a:lnSpc>
                <a:spcPct val="100000"/>
              </a:lnSpc>
              <a:spcBef>
                <a:spcPts val="100"/>
              </a:spcBef>
            </a:pPr>
            <a:r>
              <a:rPr lang="en-US" sz="3600" b="1" spc="-5" dirty="0">
                <a:solidFill>
                  <a:srgbClr val="FFFFFF"/>
                </a:solidFill>
                <a:latin typeface="Georgia"/>
                <a:cs typeface="Georgia"/>
              </a:rPr>
              <a:t>Research Paper Acceptance Notice</a:t>
            </a:r>
            <a:r>
              <a:rPr sz="3600" b="1" spc="-5" dirty="0">
                <a:solidFill>
                  <a:srgbClr val="FFFFFF"/>
                </a:solidFill>
                <a:latin typeface="Georgia"/>
                <a:cs typeface="Georgia"/>
              </a:rPr>
              <a:t>…</a:t>
            </a:r>
            <a:endParaRPr sz="3600" dirty="0">
              <a:latin typeface="Georgia"/>
              <a:cs typeface="Georgia"/>
            </a:endParaRPr>
          </a:p>
        </p:txBody>
      </p:sp>
      <p:pic>
        <p:nvPicPr>
          <p:cNvPr id="11" name="Picture 10" descr="A screenshot of a computer&#10;&#10;Description automatically generated">
            <a:extLst>
              <a:ext uri="{FF2B5EF4-FFF2-40B4-BE49-F238E27FC236}">
                <a16:creationId xmlns:a16="http://schemas.microsoft.com/office/drawing/2014/main" id="{F8F0BD78-4A5D-E231-A4E7-64393EA170DE}"/>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907246" y="666750"/>
            <a:ext cx="5027245" cy="4419600"/>
          </a:xfrm>
          <a:prstGeom prst="rect">
            <a:avLst/>
          </a:prstGeom>
        </p:spPr>
      </p:pic>
      <p:sp>
        <p:nvSpPr>
          <p:cNvPr id="9" name="object 9"/>
          <p:cNvSpPr/>
          <p:nvPr/>
        </p:nvSpPr>
        <p:spPr>
          <a:xfrm>
            <a:off x="6174737" y="3728953"/>
            <a:ext cx="2667000" cy="1490747"/>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97833" y="1060145"/>
            <a:ext cx="4989830" cy="2228815"/>
          </a:xfrm>
          <a:prstGeom prst="rect">
            <a:avLst/>
          </a:prstGeom>
        </p:spPr>
        <p:txBody>
          <a:bodyPr vert="horz" wrap="square" lIns="0" tIns="12700" rIns="0" bIns="0" rtlCol="0">
            <a:spAutoFit/>
          </a:bodyPr>
          <a:lstStyle/>
          <a:p>
            <a:pPr marL="12700" marR="5080" indent="635" algn="ctr">
              <a:lnSpc>
                <a:spcPct val="100000"/>
              </a:lnSpc>
              <a:spcBef>
                <a:spcPts val="100"/>
              </a:spcBef>
            </a:pPr>
            <a:r>
              <a:rPr lang="en-US" sz="4800" b="1" spc="180" dirty="0">
                <a:latin typeface="Times New Roman" panose="02020603050405020304" pitchFamily="18" charset="0"/>
                <a:cs typeface="Times New Roman" panose="02020603050405020304" pitchFamily="18" charset="0"/>
              </a:rPr>
              <a:t>Text-to-Speech</a:t>
            </a:r>
            <a:br>
              <a:rPr lang="en-US" sz="4800" b="1" spc="180" dirty="0">
                <a:latin typeface="Times New Roman" panose="02020603050405020304" pitchFamily="18" charset="0"/>
                <a:cs typeface="Times New Roman" panose="02020603050405020304" pitchFamily="18" charset="0"/>
              </a:rPr>
            </a:br>
            <a:r>
              <a:rPr lang="en-US" sz="4800" b="1" spc="180" dirty="0">
                <a:latin typeface="Times New Roman" panose="02020603050405020304" pitchFamily="18" charset="0"/>
                <a:cs typeface="Times New Roman" panose="02020603050405020304" pitchFamily="18" charset="0"/>
              </a:rPr>
              <a:t>(TTS)</a:t>
            </a:r>
            <a:br>
              <a:rPr lang="en-US" sz="4800" b="1" spc="180" dirty="0">
                <a:latin typeface="Times New Roman" panose="02020603050405020304" pitchFamily="18" charset="0"/>
                <a:cs typeface="Times New Roman" panose="02020603050405020304" pitchFamily="18" charset="0"/>
              </a:rPr>
            </a:br>
            <a:r>
              <a:rPr lang="en-US" sz="4800" b="1" spc="180" dirty="0">
                <a:latin typeface="Times New Roman" panose="02020603050405020304" pitchFamily="18" charset="0"/>
                <a:cs typeface="Times New Roman" panose="02020603050405020304" pitchFamily="18" charset="0"/>
              </a:rPr>
              <a:t>Synthesizer</a:t>
            </a:r>
            <a:endParaRPr sz="4800" dirty="0">
              <a:latin typeface="Times New Roman" panose="02020603050405020304" pitchFamily="18" charset="0"/>
              <a:cs typeface="Times New Roman" panose="02020603050405020304" pitchFamily="18" charset="0"/>
            </a:endParaRPr>
          </a:p>
        </p:txBody>
      </p:sp>
      <p:sp>
        <p:nvSpPr>
          <p:cNvPr id="3" name="object 3"/>
          <p:cNvSpPr/>
          <p:nvPr/>
        </p:nvSpPr>
        <p:spPr>
          <a:xfrm>
            <a:off x="2438400" y="2036826"/>
            <a:ext cx="1066800" cy="1066800"/>
          </a:xfrm>
          <a:custGeom>
            <a:avLst/>
            <a:gdLst/>
            <a:ahLst/>
            <a:cxnLst/>
            <a:rect l="l" t="t" r="r" b="b"/>
            <a:pathLst>
              <a:path w="1066800" h="1066800">
                <a:moveTo>
                  <a:pt x="1066800" y="0"/>
                </a:moveTo>
                <a:lnTo>
                  <a:pt x="0" y="0"/>
                </a:lnTo>
                <a:lnTo>
                  <a:pt x="0" y="1066800"/>
                </a:lnTo>
                <a:lnTo>
                  <a:pt x="1066800" y="1066800"/>
                </a:lnTo>
                <a:lnTo>
                  <a:pt x="1066800" y="0"/>
                </a:lnTo>
                <a:close/>
              </a:path>
            </a:pathLst>
          </a:custGeom>
          <a:solidFill>
            <a:srgbClr val="006FC0"/>
          </a:solidFill>
        </p:spPr>
        <p:txBody>
          <a:bodyPr wrap="square" lIns="0" tIns="0" rIns="0" bIns="0" rtlCol="0"/>
          <a:lstStyle/>
          <a:p>
            <a:endParaRPr/>
          </a:p>
        </p:txBody>
      </p:sp>
      <p:sp>
        <p:nvSpPr>
          <p:cNvPr id="4" name="object 4"/>
          <p:cNvSpPr txBox="1"/>
          <p:nvPr/>
        </p:nvSpPr>
        <p:spPr>
          <a:xfrm>
            <a:off x="2438400" y="2036826"/>
            <a:ext cx="914400" cy="1066800"/>
          </a:xfrm>
          <a:prstGeom prst="rect">
            <a:avLst/>
          </a:prstGeom>
          <a:solidFill>
            <a:srgbClr val="006FC0"/>
          </a:solidFill>
        </p:spPr>
        <p:txBody>
          <a:bodyPr vert="horz" wrap="square" lIns="0" tIns="47625" rIns="0" bIns="0" rtlCol="0">
            <a:spAutoFit/>
          </a:bodyPr>
          <a:lstStyle/>
          <a:p>
            <a:pPr marL="339090">
              <a:lnSpc>
                <a:spcPct val="100000"/>
              </a:lnSpc>
              <a:spcBef>
                <a:spcPts val="375"/>
              </a:spcBef>
            </a:pPr>
            <a:r>
              <a:rPr sz="6000" spc="55" dirty="0">
                <a:solidFill>
                  <a:srgbClr val="FFFFFF"/>
                </a:solidFill>
                <a:latin typeface="Times New Roman"/>
                <a:cs typeface="Times New Roman"/>
              </a:rPr>
              <a:t>1</a:t>
            </a:r>
            <a:endParaRPr sz="6000">
              <a:latin typeface="Times New Roman"/>
              <a:cs typeface="Times New Roman"/>
            </a:endParaRPr>
          </a:p>
        </p:txBody>
      </p:sp>
      <p:sp>
        <p:nvSpPr>
          <p:cNvPr id="6" name="object 6"/>
          <p:cNvSpPr/>
          <p:nvPr/>
        </p:nvSpPr>
        <p:spPr>
          <a:xfrm>
            <a:off x="1" y="0"/>
            <a:ext cx="1600200" cy="1657350"/>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
        <p:nvSpPr>
          <p:cNvPr id="12" name="object 11">
            <a:extLst>
              <a:ext uri="{FF2B5EF4-FFF2-40B4-BE49-F238E27FC236}">
                <a16:creationId xmlns:a16="http://schemas.microsoft.com/office/drawing/2014/main" id="{82DF7525-F92E-E942-9104-181FA25AC6C3}"/>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3" name="object 11">
            <a:extLst>
              <a:ext uri="{FF2B5EF4-FFF2-40B4-BE49-F238E27FC236}">
                <a16:creationId xmlns:a16="http://schemas.microsoft.com/office/drawing/2014/main" id="{B87E7617-4BC5-FD79-9ED4-566572D4F811}"/>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Jayathunga T.M. – IT20146238</a:t>
            </a:r>
            <a:endParaRPr lang="en-US" sz="1200" dirty="0">
              <a:solidFill>
                <a:schemeClr val="tx1">
                  <a:lumMod val="95000"/>
                  <a:lumOff val="5000"/>
                </a:schemeClr>
              </a:solidFill>
              <a:latin typeface="Times New Roman"/>
              <a:cs typeface="Times New Roman"/>
            </a:endParaRPr>
          </a:p>
        </p:txBody>
      </p:sp>
      <p:sp>
        <p:nvSpPr>
          <p:cNvPr id="14" name="object 11">
            <a:extLst>
              <a:ext uri="{FF2B5EF4-FFF2-40B4-BE49-F238E27FC236}">
                <a16:creationId xmlns:a16="http://schemas.microsoft.com/office/drawing/2014/main" id="{27AA7A7A-5B77-56C3-AE51-18878A1F477A}"/>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
        <p:nvSpPr>
          <p:cNvPr id="5" name="object 11">
            <a:extLst>
              <a:ext uri="{FF2B5EF4-FFF2-40B4-BE49-F238E27FC236}">
                <a16:creationId xmlns:a16="http://schemas.microsoft.com/office/drawing/2014/main" id="{E9AC094D-7FA1-3234-53F0-B299A076AA47}"/>
              </a:ext>
            </a:extLst>
          </p:cNvPr>
          <p:cNvSpPr txBox="1"/>
          <p:nvPr/>
        </p:nvSpPr>
        <p:spPr>
          <a:xfrm>
            <a:off x="-9051" y="2249625"/>
            <a:ext cx="2507045" cy="641201"/>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2000" b="1" dirty="0">
                <a:solidFill>
                  <a:schemeClr val="tx1">
                    <a:lumMod val="95000"/>
                    <a:lumOff val="5000"/>
                  </a:schemeClr>
                </a:solidFill>
                <a:latin typeface="Times New Roman"/>
                <a:cs typeface="Times New Roman"/>
              </a:rPr>
              <a:t>Jayathunga T.M. </a:t>
            </a:r>
          </a:p>
          <a:p>
            <a:pPr marL="12700" algn="ctr">
              <a:lnSpc>
                <a:spcPct val="100000"/>
              </a:lnSpc>
              <a:spcBef>
                <a:spcPts val="100"/>
              </a:spcBef>
              <a:tabLst>
                <a:tab pos="2870200" algn="l"/>
              </a:tabLst>
            </a:pPr>
            <a:r>
              <a:rPr lang="en-US" sz="2000" b="1" dirty="0">
                <a:solidFill>
                  <a:schemeClr val="tx1">
                    <a:lumMod val="95000"/>
                    <a:lumOff val="5000"/>
                  </a:schemeClr>
                </a:solidFill>
                <a:latin typeface="Times New Roman"/>
                <a:cs typeface="Times New Roman"/>
              </a:rPr>
              <a:t>IT20146238</a:t>
            </a:r>
            <a:endParaRPr lang="en-US" sz="20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006FC0"/>
          </a:solidFill>
        </p:spPr>
        <p:txBody>
          <a:bodyPr wrap="square" lIns="0" tIns="0" rIns="0" bIns="0" rtlCol="0"/>
          <a:lstStyle/>
          <a:p>
            <a:endParaRPr/>
          </a:p>
        </p:txBody>
      </p:sp>
      <p:grpSp>
        <p:nvGrpSpPr>
          <p:cNvPr id="9" name="object 9"/>
          <p:cNvGrpSpPr/>
          <p:nvPr/>
        </p:nvGrpSpPr>
        <p:grpSpPr>
          <a:xfrm>
            <a:off x="73111" y="32092"/>
            <a:ext cx="2077720" cy="4781550"/>
            <a:chOff x="73111" y="32092"/>
            <a:chExt cx="2077720" cy="4781550"/>
          </a:xfrm>
        </p:grpSpPr>
        <p:sp>
          <p:nvSpPr>
            <p:cNvPr id="10" name="object 10"/>
            <p:cNvSpPr/>
            <p:nvPr/>
          </p:nvSpPr>
          <p:spPr>
            <a:xfrm>
              <a:off x="81048" y="4003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001F5F"/>
            </a:solidFill>
          </p:spPr>
          <p:txBody>
            <a:bodyPr wrap="square" lIns="0" tIns="0" rIns="0" bIns="0" rtlCol="0"/>
            <a:lstStyle/>
            <a:p>
              <a:endParaRPr/>
            </a:p>
          </p:txBody>
        </p:sp>
        <p:sp>
          <p:nvSpPr>
            <p:cNvPr id="11" name="object 11"/>
            <p:cNvSpPr/>
            <p:nvPr/>
          </p:nvSpPr>
          <p:spPr>
            <a:xfrm>
              <a:off x="81048" y="4003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2" name="object 12"/>
          <p:cNvSpPr txBox="1"/>
          <p:nvPr/>
        </p:nvSpPr>
        <p:spPr>
          <a:xfrm>
            <a:off x="209892" y="182676"/>
            <a:ext cx="1833245" cy="4506747"/>
          </a:xfrm>
          <a:prstGeom prst="rect">
            <a:avLst/>
          </a:prstGeom>
          <a:solidFill>
            <a:srgbClr val="FFFFFF"/>
          </a:solidFill>
          <a:ln w="15875">
            <a:solidFill>
              <a:srgbClr val="882F11"/>
            </a:solidFill>
          </a:ln>
        </p:spPr>
        <p:txBody>
          <a:bodyPr vert="horz" wrap="square" lIns="0" tIns="35560" rIns="0" bIns="0" rtlCol="0">
            <a:spAutoFit/>
          </a:bodyPr>
          <a:lstStyle/>
          <a:p>
            <a:pPr marL="170180">
              <a:lnSpc>
                <a:spcPct val="100000"/>
              </a:lnSpc>
              <a:spcBef>
                <a:spcPts val="280"/>
              </a:spcBef>
            </a:pPr>
            <a:r>
              <a:rPr sz="2000" b="1" spc="-10" dirty="0">
                <a:latin typeface="Times New Roman"/>
                <a:cs typeface="Times New Roman"/>
              </a:rPr>
              <a:t>Background</a:t>
            </a:r>
            <a:endParaRPr sz="2000" dirty="0">
              <a:latin typeface="Times New Roman"/>
              <a:cs typeface="Times New Roman"/>
            </a:endParaRPr>
          </a:p>
          <a:p>
            <a:pPr marL="170180" marR="194945">
              <a:lnSpc>
                <a:spcPct val="101899"/>
              </a:lnSpc>
              <a:spcBef>
                <a:spcPts val="1700"/>
              </a:spcBef>
            </a:pPr>
            <a:r>
              <a:rPr lang="en-US" sz="1200" spc="50" dirty="0">
                <a:latin typeface="Times New Roman"/>
                <a:cs typeface="Times New Roman"/>
              </a:rPr>
              <a:t>The main purpose of using Text to speech (TTS) technology is to give a blind person the ability to access the printed text of a Sinhala book. This allows them to easily listen to the valuable content of Sinhala books. TTS technology allows the written text in a Sinhala book to be read out loud in a natural-sounding voice, which makes it easier for visually impaired people to understand the content.</a:t>
            </a:r>
            <a:endParaRPr sz="1200" dirty="0">
              <a:latin typeface="Times New Roman"/>
              <a:cs typeface="Times New Roman"/>
            </a:endParaRPr>
          </a:p>
        </p:txBody>
      </p:sp>
      <p:grpSp>
        <p:nvGrpSpPr>
          <p:cNvPr id="13" name="object 13"/>
          <p:cNvGrpSpPr/>
          <p:nvPr/>
        </p:nvGrpSpPr>
        <p:grpSpPr>
          <a:xfrm>
            <a:off x="2246564" y="32092"/>
            <a:ext cx="2223372" cy="4781550"/>
            <a:chOff x="2287079" y="32092"/>
            <a:chExt cx="2077720" cy="4781550"/>
          </a:xfrm>
        </p:grpSpPr>
        <p:sp>
          <p:nvSpPr>
            <p:cNvPr id="14" name="object 14"/>
            <p:cNvSpPr/>
            <p:nvPr/>
          </p:nvSpPr>
          <p:spPr>
            <a:xfrm>
              <a:off x="2295017" y="4003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001F5F"/>
            </a:solidFill>
          </p:spPr>
          <p:txBody>
            <a:bodyPr wrap="square" lIns="0" tIns="0" rIns="0" bIns="0" rtlCol="0"/>
            <a:lstStyle/>
            <a:p>
              <a:endParaRPr/>
            </a:p>
          </p:txBody>
        </p:sp>
        <p:sp>
          <p:nvSpPr>
            <p:cNvPr id="15" name="object 15"/>
            <p:cNvSpPr/>
            <p:nvPr/>
          </p:nvSpPr>
          <p:spPr>
            <a:xfrm>
              <a:off x="2295017" y="4003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6" name="object 16"/>
          <p:cNvSpPr txBox="1"/>
          <p:nvPr/>
        </p:nvSpPr>
        <p:spPr>
          <a:xfrm>
            <a:off x="2362200" y="182676"/>
            <a:ext cx="2035775" cy="4552528"/>
          </a:xfrm>
          <a:prstGeom prst="rect">
            <a:avLst/>
          </a:prstGeom>
          <a:solidFill>
            <a:srgbClr val="FFFFFF"/>
          </a:solidFill>
          <a:ln w="15875">
            <a:solidFill>
              <a:srgbClr val="882F11"/>
            </a:solidFill>
          </a:ln>
        </p:spPr>
        <p:txBody>
          <a:bodyPr vert="horz" wrap="square" lIns="0" tIns="35560" rIns="0" bIns="0" rtlCol="0">
            <a:spAutoFit/>
          </a:bodyPr>
          <a:lstStyle/>
          <a:p>
            <a:pPr marL="170815" marR="650875">
              <a:lnSpc>
                <a:spcPct val="100000"/>
              </a:lnSpc>
              <a:spcBef>
                <a:spcPts val="280"/>
              </a:spcBef>
            </a:pPr>
            <a:r>
              <a:rPr sz="2000" b="1" spc="-5" dirty="0">
                <a:latin typeface="Times New Roman"/>
                <a:cs typeface="Times New Roman"/>
              </a:rPr>
              <a:t>R</a:t>
            </a:r>
            <a:r>
              <a:rPr sz="2000" b="1" spc="65" dirty="0">
                <a:latin typeface="Times New Roman"/>
                <a:cs typeface="Times New Roman"/>
              </a:rPr>
              <a:t>e</a:t>
            </a:r>
            <a:r>
              <a:rPr sz="2000" b="1" spc="20" dirty="0">
                <a:latin typeface="Times New Roman"/>
                <a:cs typeface="Times New Roman"/>
              </a:rPr>
              <a:t>s</a:t>
            </a:r>
            <a:r>
              <a:rPr sz="2000" b="1" spc="55" dirty="0">
                <a:latin typeface="Times New Roman"/>
                <a:cs typeface="Times New Roman"/>
              </a:rPr>
              <a:t>e</a:t>
            </a:r>
            <a:r>
              <a:rPr sz="2000" b="1" spc="-20" dirty="0">
                <a:latin typeface="Times New Roman"/>
                <a:cs typeface="Times New Roman"/>
              </a:rPr>
              <a:t>a</a:t>
            </a:r>
            <a:r>
              <a:rPr sz="2000" b="1" spc="-140" dirty="0">
                <a:latin typeface="Times New Roman"/>
                <a:cs typeface="Times New Roman"/>
              </a:rPr>
              <a:t>r</a:t>
            </a:r>
            <a:r>
              <a:rPr sz="2000" b="1" spc="-5" dirty="0">
                <a:latin typeface="Times New Roman"/>
                <a:cs typeface="Times New Roman"/>
              </a:rPr>
              <a:t>c</a:t>
            </a:r>
            <a:r>
              <a:rPr sz="2000" b="1" spc="5" dirty="0">
                <a:latin typeface="Times New Roman"/>
                <a:cs typeface="Times New Roman"/>
              </a:rPr>
              <a:t>h </a:t>
            </a:r>
            <a:r>
              <a:rPr sz="2000" b="1" spc="35" dirty="0">
                <a:latin typeface="Times New Roman"/>
                <a:cs typeface="Times New Roman"/>
              </a:rPr>
              <a:t>Gap</a:t>
            </a:r>
            <a:endParaRPr lang="en-US" sz="2000" b="1" dirty="0">
              <a:latin typeface="Times New Roman"/>
              <a:cs typeface="Times New Roman"/>
            </a:endParaRPr>
          </a:p>
          <a:p>
            <a:pPr marL="170815" marR="650875">
              <a:lnSpc>
                <a:spcPct val="100000"/>
              </a:lnSpc>
              <a:spcBef>
                <a:spcPts val="280"/>
              </a:spcBef>
            </a:pPr>
            <a:endParaRPr lang="en-US" sz="2000" b="1" spc="-5" dirty="0">
              <a:latin typeface="Times New Roman"/>
              <a:cs typeface="Times New Roman"/>
            </a:endParaRPr>
          </a:p>
          <a:p>
            <a:pPr marL="170815" marR="650875">
              <a:lnSpc>
                <a:spcPct val="100000"/>
              </a:lnSpc>
              <a:spcBef>
                <a:spcPts val="280"/>
              </a:spcBef>
            </a:pPr>
            <a:r>
              <a:rPr lang="en-US" sz="1200" spc="-5" dirty="0">
                <a:latin typeface="Times New Roman"/>
                <a:cs typeface="Times New Roman"/>
              </a:rPr>
              <a:t>Without the speech of an outside person, Sinhala text converts into clear speech and makes it easy for visually impaired students to here. </a:t>
            </a:r>
          </a:p>
          <a:p>
            <a:pPr marL="170815" marR="650875">
              <a:lnSpc>
                <a:spcPct val="100000"/>
              </a:lnSpc>
              <a:spcBef>
                <a:spcPts val="280"/>
              </a:spcBef>
            </a:pPr>
            <a:r>
              <a:rPr lang="en-US" sz="1200" spc="-5" dirty="0">
                <a:latin typeface="Times New Roman"/>
                <a:cs typeface="Times New Roman"/>
              </a:rPr>
              <a:t>Given visually impaired students the opportunity to listen to the audiobook at the end of each book.</a:t>
            </a:r>
          </a:p>
          <a:p>
            <a:pPr marL="170815" marR="650875">
              <a:lnSpc>
                <a:spcPct val="100000"/>
              </a:lnSpc>
              <a:spcBef>
                <a:spcPts val="280"/>
              </a:spcBef>
            </a:pPr>
            <a:endParaRPr lang="en-US" sz="1200" spc="-5" dirty="0">
              <a:latin typeface="Times New Roman"/>
              <a:cs typeface="Times New Roman"/>
            </a:endParaRPr>
          </a:p>
          <a:p>
            <a:pPr marL="170815" marR="650875">
              <a:lnSpc>
                <a:spcPct val="100000"/>
              </a:lnSpc>
              <a:spcBef>
                <a:spcPts val="280"/>
              </a:spcBef>
            </a:pPr>
            <a:endParaRPr lang="en-US" sz="1200" spc="-5" dirty="0">
              <a:latin typeface="Times New Roman"/>
              <a:cs typeface="Times New Roman"/>
            </a:endParaRPr>
          </a:p>
          <a:p>
            <a:pPr marL="170815" marR="650875">
              <a:lnSpc>
                <a:spcPct val="100000"/>
              </a:lnSpc>
              <a:spcBef>
                <a:spcPts val="280"/>
              </a:spcBef>
            </a:pPr>
            <a:endParaRPr lang="en-US" sz="1200" spc="-5" dirty="0">
              <a:latin typeface="Times New Roman"/>
              <a:cs typeface="Times New Roman"/>
            </a:endParaRPr>
          </a:p>
          <a:p>
            <a:pPr marL="170815" marR="650875">
              <a:lnSpc>
                <a:spcPct val="100000"/>
              </a:lnSpc>
              <a:spcBef>
                <a:spcPts val="280"/>
              </a:spcBef>
            </a:pPr>
            <a:endParaRPr lang="en-US" sz="1200" spc="-5" dirty="0">
              <a:latin typeface="Times New Roman"/>
              <a:cs typeface="Times New Roman"/>
            </a:endParaRPr>
          </a:p>
        </p:txBody>
      </p:sp>
      <p:grpSp>
        <p:nvGrpSpPr>
          <p:cNvPr id="17" name="object 17"/>
          <p:cNvGrpSpPr/>
          <p:nvPr/>
        </p:nvGrpSpPr>
        <p:grpSpPr>
          <a:xfrm>
            <a:off x="4528181" y="32092"/>
            <a:ext cx="2223086" cy="4781550"/>
            <a:chOff x="4514913" y="32092"/>
            <a:chExt cx="2077720" cy="4781550"/>
          </a:xfrm>
        </p:grpSpPr>
        <p:sp>
          <p:nvSpPr>
            <p:cNvPr id="18" name="object 18"/>
            <p:cNvSpPr/>
            <p:nvPr/>
          </p:nvSpPr>
          <p:spPr>
            <a:xfrm>
              <a:off x="4522851" y="4003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001F5F"/>
            </a:solidFill>
          </p:spPr>
          <p:txBody>
            <a:bodyPr wrap="square" lIns="0" tIns="0" rIns="0" bIns="0" rtlCol="0"/>
            <a:lstStyle/>
            <a:p>
              <a:endParaRPr/>
            </a:p>
          </p:txBody>
        </p:sp>
        <p:sp>
          <p:nvSpPr>
            <p:cNvPr id="19" name="object 19"/>
            <p:cNvSpPr/>
            <p:nvPr/>
          </p:nvSpPr>
          <p:spPr>
            <a:xfrm>
              <a:off x="4522851" y="4003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20" name="object 20"/>
          <p:cNvSpPr txBox="1"/>
          <p:nvPr/>
        </p:nvSpPr>
        <p:spPr>
          <a:xfrm>
            <a:off x="4583309" y="182676"/>
            <a:ext cx="2133216" cy="4537139"/>
          </a:xfrm>
          <a:prstGeom prst="rect">
            <a:avLst/>
          </a:prstGeom>
          <a:solidFill>
            <a:srgbClr val="FFFFFF"/>
          </a:solidFill>
          <a:ln w="15875">
            <a:solidFill>
              <a:srgbClr val="882F11"/>
            </a:solidFill>
          </a:ln>
        </p:spPr>
        <p:txBody>
          <a:bodyPr vert="horz" wrap="square" lIns="0" tIns="35560" rIns="0" bIns="0" rtlCol="0">
            <a:spAutoFit/>
          </a:bodyPr>
          <a:lstStyle/>
          <a:p>
            <a:pPr marL="170815" marR="650240">
              <a:lnSpc>
                <a:spcPct val="100000"/>
              </a:lnSpc>
              <a:spcBef>
                <a:spcPts val="280"/>
              </a:spcBef>
            </a:pPr>
            <a:r>
              <a:rPr sz="2000" b="1" spc="-5" dirty="0">
                <a:latin typeface="Times New Roman"/>
                <a:cs typeface="Times New Roman"/>
              </a:rPr>
              <a:t>R</a:t>
            </a:r>
            <a:r>
              <a:rPr sz="2000" b="1" spc="65" dirty="0">
                <a:latin typeface="Times New Roman"/>
                <a:cs typeface="Times New Roman"/>
              </a:rPr>
              <a:t>e</a:t>
            </a:r>
            <a:r>
              <a:rPr sz="2000" b="1" spc="20" dirty="0">
                <a:latin typeface="Times New Roman"/>
                <a:cs typeface="Times New Roman"/>
              </a:rPr>
              <a:t>s</a:t>
            </a:r>
            <a:r>
              <a:rPr sz="2000" b="1" spc="55" dirty="0">
                <a:latin typeface="Times New Roman"/>
                <a:cs typeface="Times New Roman"/>
              </a:rPr>
              <a:t>e</a:t>
            </a:r>
            <a:r>
              <a:rPr sz="2000" b="1" spc="-20" dirty="0">
                <a:latin typeface="Times New Roman"/>
                <a:cs typeface="Times New Roman"/>
              </a:rPr>
              <a:t>a</a:t>
            </a:r>
            <a:r>
              <a:rPr sz="2000" b="1" spc="-140" dirty="0">
                <a:latin typeface="Times New Roman"/>
                <a:cs typeface="Times New Roman"/>
              </a:rPr>
              <a:t>r</a:t>
            </a:r>
            <a:r>
              <a:rPr sz="2000" b="1" spc="-5" dirty="0">
                <a:latin typeface="Times New Roman"/>
                <a:cs typeface="Times New Roman"/>
              </a:rPr>
              <a:t>c</a:t>
            </a:r>
            <a:r>
              <a:rPr sz="2000" b="1" spc="5" dirty="0">
                <a:latin typeface="Times New Roman"/>
                <a:cs typeface="Times New Roman"/>
              </a:rPr>
              <a:t>h  Problem</a:t>
            </a:r>
            <a:endParaRPr lang="en-US" sz="2000" b="1" dirty="0">
              <a:latin typeface="Times New Roman"/>
              <a:cs typeface="Times New Roman"/>
            </a:endParaRPr>
          </a:p>
          <a:p>
            <a:pPr marL="170815" marR="650240">
              <a:lnSpc>
                <a:spcPct val="100000"/>
              </a:lnSpc>
              <a:spcBef>
                <a:spcPts val="280"/>
              </a:spcBef>
            </a:pPr>
            <a:r>
              <a:rPr lang="en-US" sz="1200" spc="35" dirty="0">
                <a:latin typeface="Times New Roman"/>
                <a:cs typeface="Times New Roman"/>
              </a:rPr>
              <a:t>How can a Sinhala text-to-speech conversion system accurately handle the nuances of the language? </a:t>
            </a:r>
          </a:p>
          <a:p>
            <a:pPr marL="170815" marR="650240">
              <a:lnSpc>
                <a:spcPct val="100000"/>
              </a:lnSpc>
              <a:spcBef>
                <a:spcPts val="280"/>
              </a:spcBef>
            </a:pPr>
            <a:r>
              <a:rPr lang="en-US" sz="1200" spc="35" dirty="0">
                <a:latin typeface="Times New Roman"/>
                <a:cs typeface="Times New Roman"/>
              </a:rPr>
              <a:t>How to evaluate the effectiveness of the mobile-based Sinhala book reader in enhancing the reading experience of visually impaired individuals? </a:t>
            </a:r>
          </a:p>
          <a:p>
            <a:pPr marL="170815" marR="650240">
              <a:lnSpc>
                <a:spcPct val="100000"/>
              </a:lnSpc>
              <a:spcBef>
                <a:spcPts val="280"/>
              </a:spcBef>
            </a:pPr>
            <a:r>
              <a:rPr lang="en-US" sz="1200" spc="35" dirty="0">
                <a:latin typeface="Times New Roman"/>
                <a:cs typeface="Times New Roman"/>
              </a:rPr>
              <a:t>How to create an audiobook for each book?</a:t>
            </a:r>
          </a:p>
          <a:p>
            <a:pPr marL="170815" marR="650240">
              <a:lnSpc>
                <a:spcPct val="100000"/>
              </a:lnSpc>
              <a:spcBef>
                <a:spcPts val="280"/>
              </a:spcBef>
            </a:pPr>
            <a:endParaRPr lang="en-US" sz="1200" spc="35" dirty="0">
              <a:latin typeface="Times New Roman"/>
              <a:cs typeface="Times New Roman"/>
            </a:endParaRPr>
          </a:p>
          <a:p>
            <a:pPr marL="170815" marR="650240">
              <a:lnSpc>
                <a:spcPct val="100000"/>
              </a:lnSpc>
              <a:spcBef>
                <a:spcPts val="280"/>
              </a:spcBef>
            </a:pPr>
            <a:endParaRPr lang="en-US" sz="1200" spc="35" dirty="0">
              <a:latin typeface="Times New Roman"/>
              <a:cs typeface="Times New Roman"/>
            </a:endParaRPr>
          </a:p>
        </p:txBody>
      </p:sp>
      <p:grpSp>
        <p:nvGrpSpPr>
          <p:cNvPr id="21" name="object 21"/>
          <p:cNvGrpSpPr/>
          <p:nvPr/>
        </p:nvGrpSpPr>
        <p:grpSpPr>
          <a:xfrm>
            <a:off x="6808405" y="53187"/>
            <a:ext cx="2061846" cy="4781550"/>
            <a:chOff x="6792531" y="53187"/>
            <a:chExt cx="2077720" cy="4781550"/>
          </a:xfrm>
        </p:grpSpPr>
        <p:sp>
          <p:nvSpPr>
            <p:cNvPr id="22" name="object 22"/>
            <p:cNvSpPr/>
            <p:nvPr/>
          </p:nvSpPr>
          <p:spPr>
            <a:xfrm>
              <a:off x="6800468" y="61125"/>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001F5F"/>
            </a:solidFill>
          </p:spPr>
          <p:txBody>
            <a:bodyPr wrap="square" lIns="0" tIns="0" rIns="0" bIns="0" rtlCol="0"/>
            <a:lstStyle/>
            <a:p>
              <a:endParaRPr/>
            </a:p>
          </p:txBody>
        </p:sp>
        <p:sp>
          <p:nvSpPr>
            <p:cNvPr id="23" name="object 23"/>
            <p:cNvSpPr/>
            <p:nvPr/>
          </p:nvSpPr>
          <p:spPr>
            <a:xfrm>
              <a:off x="6800468" y="61125"/>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24" name="object 24"/>
          <p:cNvSpPr txBox="1"/>
          <p:nvPr/>
        </p:nvSpPr>
        <p:spPr>
          <a:xfrm>
            <a:off x="6929373" y="203771"/>
            <a:ext cx="1833245" cy="4506362"/>
          </a:xfrm>
          <a:prstGeom prst="rect">
            <a:avLst/>
          </a:prstGeom>
          <a:solidFill>
            <a:srgbClr val="FFFFFF"/>
          </a:solidFill>
          <a:ln w="15875">
            <a:solidFill>
              <a:srgbClr val="882F11"/>
            </a:solidFill>
          </a:ln>
        </p:spPr>
        <p:txBody>
          <a:bodyPr vert="horz" wrap="square" lIns="0" tIns="35560" rIns="0" bIns="0" rtlCol="0">
            <a:spAutoFit/>
          </a:bodyPr>
          <a:lstStyle/>
          <a:p>
            <a:pPr marL="171450">
              <a:lnSpc>
                <a:spcPct val="100000"/>
              </a:lnSpc>
              <a:spcBef>
                <a:spcPts val="280"/>
              </a:spcBef>
            </a:pPr>
            <a:r>
              <a:rPr sz="2000" b="1" spc="5" dirty="0">
                <a:latin typeface="Times New Roman"/>
                <a:cs typeface="Times New Roman"/>
              </a:rPr>
              <a:t>Objectives</a:t>
            </a:r>
            <a:endParaRPr sz="2000" dirty="0">
              <a:latin typeface="Times New Roman"/>
              <a:cs typeface="Times New Roman"/>
            </a:endParaRPr>
          </a:p>
          <a:p>
            <a:pPr marL="171450" marR="252095">
              <a:lnSpc>
                <a:spcPct val="100000"/>
              </a:lnSpc>
              <a:spcBef>
                <a:spcPts val="1705"/>
              </a:spcBef>
            </a:pPr>
            <a:r>
              <a:rPr lang="en-US" sz="1200" spc="35" dirty="0">
                <a:latin typeface="Times New Roman"/>
                <a:cs typeface="Times New Roman"/>
              </a:rPr>
              <a:t>Developing a highly accurate Sinhala text-to-speech conversion system. Evaluating the effectiveness of a mobile-based Sinhala book reader and integrating the Sinhala TTS into it. Assessing the Sinhala TTS conversion system for visually impaired individuals. Develop an audiobook for each story books.</a:t>
            </a:r>
          </a:p>
          <a:p>
            <a:pPr marL="171450" marR="252095">
              <a:lnSpc>
                <a:spcPct val="100000"/>
              </a:lnSpc>
              <a:spcBef>
                <a:spcPts val="1705"/>
              </a:spcBef>
            </a:pPr>
            <a:endParaRPr lang="en-US" sz="1200" spc="35" dirty="0">
              <a:latin typeface="Times New Roman"/>
              <a:cs typeface="Times New Roman"/>
            </a:endParaRPr>
          </a:p>
          <a:p>
            <a:pPr marL="171450" marR="252095">
              <a:lnSpc>
                <a:spcPct val="100000"/>
              </a:lnSpc>
              <a:spcBef>
                <a:spcPts val="1705"/>
              </a:spcBef>
            </a:pPr>
            <a:endParaRPr sz="1200" dirty="0">
              <a:latin typeface="Times New Roman"/>
              <a:cs typeface="Times New Roman"/>
            </a:endParaRPr>
          </a:p>
        </p:txBody>
      </p:sp>
      <p:sp>
        <p:nvSpPr>
          <p:cNvPr id="25" name="object 11">
            <a:extLst>
              <a:ext uri="{FF2B5EF4-FFF2-40B4-BE49-F238E27FC236}">
                <a16:creationId xmlns:a16="http://schemas.microsoft.com/office/drawing/2014/main" id="{D9DC2C4A-81F0-D0DD-9627-6F50ECACDC46}"/>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26" name="object 11">
            <a:extLst>
              <a:ext uri="{FF2B5EF4-FFF2-40B4-BE49-F238E27FC236}">
                <a16:creationId xmlns:a16="http://schemas.microsoft.com/office/drawing/2014/main" id="{873B80AC-CABD-05A3-D155-9F376E2F5553}"/>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Jayathunga T.M. – IT20146238</a:t>
            </a:r>
            <a:endParaRPr lang="en-US" sz="1200" dirty="0">
              <a:solidFill>
                <a:schemeClr val="tx1">
                  <a:lumMod val="95000"/>
                  <a:lumOff val="5000"/>
                </a:schemeClr>
              </a:solidFill>
              <a:latin typeface="Times New Roman"/>
              <a:cs typeface="Times New Roman"/>
            </a:endParaRPr>
          </a:p>
        </p:txBody>
      </p:sp>
      <p:sp>
        <p:nvSpPr>
          <p:cNvPr id="4" name="object 11">
            <a:extLst>
              <a:ext uri="{FF2B5EF4-FFF2-40B4-BE49-F238E27FC236}">
                <a16:creationId xmlns:a16="http://schemas.microsoft.com/office/drawing/2014/main" id="{73A32AE7-CB59-A81E-4FDF-6B27E75A1ECD}"/>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rgbClr val="00B0F0">
            <a:alpha val="14902"/>
          </a:srgbClr>
        </a:solidFill>
        <a:effectLst/>
      </p:bgPr>
    </p:bg>
    <p:spTree>
      <p:nvGrpSpPr>
        <p:cNvPr id="1" name=""/>
        <p:cNvGrpSpPr/>
        <p:nvPr/>
      </p:nvGrpSpPr>
      <p:grpSpPr>
        <a:xfrm>
          <a:off x="0" y="0"/>
          <a:ext cx="0" cy="0"/>
          <a:chOff x="0" y="0"/>
          <a:chExt cx="0" cy="0"/>
        </a:xfrm>
      </p:grpSpPr>
      <p:sp>
        <p:nvSpPr>
          <p:cNvPr id="148" name="object 148"/>
          <p:cNvSpPr txBox="1"/>
          <p:nvPr/>
        </p:nvSpPr>
        <p:spPr>
          <a:xfrm>
            <a:off x="265277" y="286639"/>
            <a:ext cx="1995805" cy="299720"/>
          </a:xfrm>
          <a:prstGeom prst="rect">
            <a:avLst/>
          </a:prstGeom>
        </p:spPr>
        <p:txBody>
          <a:bodyPr vert="horz" wrap="square" lIns="0" tIns="12700" rIns="0" bIns="0" rtlCol="0">
            <a:spAutoFit/>
          </a:bodyPr>
          <a:lstStyle/>
          <a:p>
            <a:pPr marL="12700">
              <a:lnSpc>
                <a:spcPct val="100000"/>
              </a:lnSpc>
              <a:spcBef>
                <a:spcPts val="100"/>
              </a:spcBef>
            </a:pPr>
            <a:r>
              <a:rPr sz="1800" b="1" spc="50" dirty="0">
                <a:solidFill>
                  <a:srgbClr val="FFFFFF"/>
                </a:solidFill>
                <a:latin typeface="Times New Roman"/>
                <a:cs typeface="Times New Roman"/>
              </a:rPr>
              <a:t>METHODOLOGY</a:t>
            </a:r>
            <a:endParaRPr sz="1800" dirty="0">
              <a:latin typeface="Times New Roman"/>
              <a:cs typeface="Times New Roman"/>
            </a:endParaRPr>
          </a:p>
        </p:txBody>
      </p:sp>
      <p:sp>
        <p:nvSpPr>
          <p:cNvPr id="149" name="object 149"/>
          <p:cNvSpPr/>
          <p:nvPr/>
        </p:nvSpPr>
        <p:spPr>
          <a:xfrm>
            <a:off x="304800" y="1185923"/>
            <a:ext cx="4407332" cy="3017138"/>
          </a:xfrm>
          <a:prstGeom prst="rect">
            <a:avLst/>
          </a:prstGeom>
          <a:blipFill>
            <a:blip r:embed="rId2"/>
            <a:stretch>
              <a:fillRect/>
            </a:stretch>
          </a:blipFill>
        </p:spPr>
        <p:txBody>
          <a:bodyPr wrap="square" lIns="0" tIns="0" rIns="0" bIns="0" rtlCol="0"/>
          <a:lstStyle/>
          <a:p>
            <a:endParaRPr/>
          </a:p>
        </p:txBody>
      </p:sp>
      <p:sp>
        <p:nvSpPr>
          <p:cNvPr id="150" name="object 11">
            <a:extLst>
              <a:ext uri="{FF2B5EF4-FFF2-40B4-BE49-F238E27FC236}">
                <a16:creationId xmlns:a16="http://schemas.microsoft.com/office/drawing/2014/main" id="{87508822-E317-4C8E-256C-D5E75D5C9E5E}"/>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51" name="object 11">
            <a:extLst>
              <a:ext uri="{FF2B5EF4-FFF2-40B4-BE49-F238E27FC236}">
                <a16:creationId xmlns:a16="http://schemas.microsoft.com/office/drawing/2014/main" id="{D3B50C83-140B-F230-210D-CC3F42052077}"/>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Jayathunga T.M. – IT20146238</a:t>
            </a:r>
            <a:endParaRPr lang="en-US" sz="1200" dirty="0">
              <a:solidFill>
                <a:schemeClr val="tx1">
                  <a:lumMod val="95000"/>
                  <a:lumOff val="5000"/>
                </a:schemeClr>
              </a:solidFill>
              <a:latin typeface="Times New Roman"/>
              <a:cs typeface="Times New Roman"/>
            </a:endParaRPr>
          </a:p>
        </p:txBody>
      </p:sp>
      <p:sp>
        <p:nvSpPr>
          <p:cNvPr id="142" name="object 147">
            <a:extLst>
              <a:ext uri="{FF2B5EF4-FFF2-40B4-BE49-F238E27FC236}">
                <a16:creationId xmlns:a16="http://schemas.microsoft.com/office/drawing/2014/main" id="{8A3BBAFF-0223-B6A1-3759-5F293CD15D6C}"/>
              </a:ext>
            </a:extLst>
          </p:cNvPr>
          <p:cNvSpPr/>
          <p:nvPr/>
        </p:nvSpPr>
        <p:spPr>
          <a:xfrm>
            <a:off x="164668" y="120209"/>
            <a:ext cx="3111932" cy="622741"/>
          </a:xfrm>
          <a:custGeom>
            <a:avLst/>
            <a:gdLst/>
            <a:ahLst/>
            <a:cxnLst/>
            <a:rect l="l" t="t" r="r" b="b"/>
            <a:pathLst>
              <a:path w="2706370" h="716915">
                <a:moveTo>
                  <a:pt x="2347722" y="0"/>
                </a:moveTo>
                <a:lnTo>
                  <a:pt x="0" y="0"/>
                </a:lnTo>
                <a:lnTo>
                  <a:pt x="0" y="716914"/>
                </a:lnTo>
                <a:lnTo>
                  <a:pt x="2347722" y="716914"/>
                </a:lnTo>
                <a:lnTo>
                  <a:pt x="2706243" y="358520"/>
                </a:lnTo>
                <a:lnTo>
                  <a:pt x="2347722" y="0"/>
                </a:lnTo>
                <a:close/>
              </a:path>
            </a:pathLst>
          </a:custGeom>
          <a:solidFill>
            <a:srgbClr val="006FC0"/>
          </a:solidFill>
        </p:spPr>
        <p:txBody>
          <a:bodyPr wrap="square" lIns="0" tIns="0" rIns="0" bIns="0" rtlCol="0"/>
          <a:lstStyle/>
          <a:p>
            <a:r>
              <a:rPr lang="en-US" sz="3600" b="1" dirty="0">
                <a:solidFill>
                  <a:schemeClr val="bg1"/>
                </a:solidFill>
              </a:rPr>
              <a:t> Methodology</a:t>
            </a:r>
            <a:endParaRPr sz="3600" b="1" dirty="0">
              <a:solidFill>
                <a:schemeClr val="bg1"/>
              </a:solidFill>
            </a:endParaRPr>
          </a:p>
        </p:txBody>
      </p:sp>
      <p:sp>
        <p:nvSpPr>
          <p:cNvPr id="143" name="object 11">
            <a:extLst>
              <a:ext uri="{FF2B5EF4-FFF2-40B4-BE49-F238E27FC236}">
                <a16:creationId xmlns:a16="http://schemas.microsoft.com/office/drawing/2014/main" id="{D14CC257-3735-699D-E5CD-6F43506034A4}"/>
              </a:ext>
            </a:extLst>
          </p:cNvPr>
          <p:cNvSpPr txBox="1"/>
          <p:nvPr/>
        </p:nvSpPr>
        <p:spPr>
          <a:xfrm>
            <a:off x="5105399" y="1276350"/>
            <a:ext cx="3733801" cy="2598147"/>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400" b="1" dirty="0">
                <a:solidFill>
                  <a:schemeClr val="tx1">
                    <a:lumMod val="95000"/>
                    <a:lumOff val="5000"/>
                  </a:schemeClr>
                </a:solidFill>
                <a:latin typeface="Times New Roman"/>
                <a:cs typeface="Times New Roman"/>
              </a:rPr>
              <a:t>The text-to-speech application's architecture has been carefully designed by analyzing existing literature, as shown in Image. This thorough investigation forms the foundation for future evaluations, working seamlessly with the recommendations in the system design guide to ensure a consistently reliable performance. The architectural framework is meticulously structured around four pivotal components, each of which serves an indispensable role in ensuring the seamless and consistent functionality of the system.</a:t>
            </a:r>
          </a:p>
        </p:txBody>
      </p:sp>
      <p:sp>
        <p:nvSpPr>
          <p:cNvPr id="144" name="Rectangle 1">
            <a:extLst>
              <a:ext uri="{FF2B5EF4-FFF2-40B4-BE49-F238E27FC236}">
                <a16:creationId xmlns:a16="http://schemas.microsoft.com/office/drawing/2014/main" id="{E68274D1-18A2-5DF6-B4A1-668E0A6E2A86}"/>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Inter"/>
              </a:rPr>
              <a:t>The architecture of the text-to-speech application was meticulously designed by analyzing existing literature, as displayed in the accompanying image. This thorough investigation forms the foundation for future evaluations, working in conjunction with the recommendations in the system design guide to ensure consistently reliable performance. The architectural framework is carefully organized around four pivotal components, each of which plays an indispensable role in guaranteeing the seamless and consistent functionality of the system.</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Inter"/>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object 11">
            <a:extLst>
              <a:ext uri="{FF2B5EF4-FFF2-40B4-BE49-F238E27FC236}">
                <a16:creationId xmlns:a16="http://schemas.microsoft.com/office/drawing/2014/main" id="{7B53B1B9-82A0-680A-C558-84D508009149}"/>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352800" y="0"/>
            <a:ext cx="5791200" cy="5143500"/>
          </a:xfrm>
          <a:custGeom>
            <a:avLst/>
            <a:gdLst/>
            <a:ahLst/>
            <a:cxnLst/>
            <a:rect l="l" t="t" r="r" b="b"/>
            <a:pathLst>
              <a:path w="5791200" h="5143500">
                <a:moveTo>
                  <a:pt x="0" y="5143500"/>
                </a:moveTo>
                <a:lnTo>
                  <a:pt x="5791200" y="5143500"/>
                </a:lnTo>
                <a:lnTo>
                  <a:pt x="5791200" y="0"/>
                </a:lnTo>
                <a:lnTo>
                  <a:pt x="0" y="0"/>
                </a:lnTo>
                <a:lnTo>
                  <a:pt x="0" y="5143500"/>
                </a:lnTo>
                <a:close/>
              </a:path>
            </a:pathLst>
          </a:custGeom>
          <a:solidFill>
            <a:srgbClr val="006FC0"/>
          </a:solidFill>
        </p:spPr>
        <p:txBody>
          <a:bodyPr wrap="square" lIns="0" tIns="0" rIns="0" bIns="0" rtlCol="0"/>
          <a:lstStyle/>
          <a:p>
            <a:endParaRPr dirty="0"/>
          </a:p>
        </p:txBody>
      </p:sp>
      <p:grpSp>
        <p:nvGrpSpPr>
          <p:cNvPr id="3" name="object 3"/>
          <p:cNvGrpSpPr/>
          <p:nvPr/>
        </p:nvGrpSpPr>
        <p:grpSpPr>
          <a:xfrm>
            <a:off x="0" y="0"/>
            <a:ext cx="4724400" cy="5143500"/>
            <a:chOff x="0" y="0"/>
            <a:chExt cx="4724400" cy="5143500"/>
          </a:xfrm>
        </p:grpSpPr>
        <p:sp>
          <p:nvSpPr>
            <p:cNvPr id="4" name="object 4"/>
            <p:cNvSpPr/>
            <p:nvPr/>
          </p:nvSpPr>
          <p:spPr>
            <a:xfrm>
              <a:off x="0" y="0"/>
              <a:ext cx="4724400" cy="5143500"/>
            </a:xfrm>
            <a:custGeom>
              <a:avLst/>
              <a:gdLst/>
              <a:ahLst/>
              <a:cxnLst/>
              <a:rect l="l" t="t" r="r" b="b"/>
              <a:pathLst>
                <a:path w="4724400" h="5143500">
                  <a:moveTo>
                    <a:pt x="4724400" y="2570226"/>
                  </a:moveTo>
                  <a:lnTo>
                    <a:pt x="3354413" y="0"/>
                  </a:lnTo>
                  <a:lnTo>
                    <a:pt x="3352800" y="0"/>
                  </a:lnTo>
                  <a:lnTo>
                    <a:pt x="0" y="0"/>
                  </a:lnTo>
                  <a:lnTo>
                    <a:pt x="0" y="5143500"/>
                  </a:lnTo>
                  <a:lnTo>
                    <a:pt x="3352800" y="5143500"/>
                  </a:lnTo>
                  <a:lnTo>
                    <a:pt x="4724400" y="2570226"/>
                  </a:lnTo>
                  <a:close/>
                </a:path>
              </a:pathLst>
            </a:custGeom>
            <a:solidFill>
              <a:srgbClr val="6F2F9F"/>
            </a:solidFill>
          </p:spPr>
          <p:txBody>
            <a:bodyPr wrap="square" lIns="0" tIns="0" rIns="0" bIns="0" rtlCol="0"/>
            <a:lstStyle/>
            <a:p>
              <a:endParaRPr dirty="0"/>
            </a:p>
          </p:txBody>
        </p:sp>
        <p:sp>
          <p:nvSpPr>
            <p:cNvPr id="5" name="object 5"/>
            <p:cNvSpPr/>
            <p:nvPr/>
          </p:nvSpPr>
          <p:spPr>
            <a:xfrm>
              <a:off x="3046222" y="1962149"/>
              <a:ext cx="1066800" cy="1066800"/>
            </a:xfrm>
            <a:custGeom>
              <a:avLst/>
              <a:gdLst/>
              <a:ahLst/>
              <a:cxnLst/>
              <a:rect l="l" t="t" r="r" b="b"/>
              <a:pathLst>
                <a:path w="1066800" h="1066800">
                  <a:moveTo>
                    <a:pt x="1066800" y="0"/>
                  </a:moveTo>
                  <a:lnTo>
                    <a:pt x="0" y="0"/>
                  </a:lnTo>
                  <a:lnTo>
                    <a:pt x="0" y="1066800"/>
                  </a:lnTo>
                  <a:lnTo>
                    <a:pt x="1066800" y="1066800"/>
                  </a:lnTo>
                  <a:lnTo>
                    <a:pt x="1066800" y="0"/>
                  </a:lnTo>
                  <a:close/>
                </a:path>
              </a:pathLst>
            </a:custGeom>
            <a:solidFill>
              <a:srgbClr val="006FC0"/>
            </a:solidFill>
          </p:spPr>
          <p:txBody>
            <a:bodyPr wrap="square" lIns="0" tIns="0" rIns="0" bIns="0" rtlCol="0"/>
            <a:lstStyle/>
            <a:p>
              <a:endParaRPr/>
            </a:p>
          </p:txBody>
        </p:sp>
      </p:grpSp>
      <p:sp>
        <p:nvSpPr>
          <p:cNvPr id="6" name="object 6"/>
          <p:cNvSpPr txBox="1">
            <a:spLocks noGrp="1"/>
          </p:cNvSpPr>
          <p:nvPr>
            <p:ph type="title"/>
          </p:nvPr>
        </p:nvSpPr>
        <p:spPr>
          <a:xfrm>
            <a:off x="4798822" y="1011809"/>
            <a:ext cx="3978148" cy="2967479"/>
          </a:xfrm>
          <a:prstGeom prst="rect">
            <a:avLst/>
          </a:prstGeom>
        </p:spPr>
        <p:txBody>
          <a:bodyPr vert="horz" wrap="square" lIns="0" tIns="12700" rIns="0" bIns="0" rtlCol="0">
            <a:spAutoFit/>
          </a:bodyPr>
          <a:lstStyle/>
          <a:p>
            <a:pPr marL="18415" marR="5080" indent="-6350" algn="ctr">
              <a:lnSpc>
                <a:spcPct val="100000"/>
              </a:lnSpc>
              <a:spcBef>
                <a:spcPts val="100"/>
              </a:spcBef>
            </a:pPr>
            <a:r>
              <a:rPr lang="en-US" sz="4800" b="1" spc="425" dirty="0">
                <a:latin typeface="Times New Roman" panose="02020603050405020304" pitchFamily="18" charset="0"/>
                <a:cs typeface="Times New Roman" panose="02020603050405020304" pitchFamily="18" charset="0"/>
              </a:rPr>
              <a:t>Optical Character Recognition (OCR)</a:t>
            </a:r>
            <a:endParaRPr sz="4800" dirty="0">
              <a:latin typeface="Times New Roman" panose="02020603050405020304" pitchFamily="18" charset="0"/>
              <a:cs typeface="Times New Roman" panose="02020603050405020304" pitchFamily="18" charset="0"/>
            </a:endParaRPr>
          </a:p>
        </p:txBody>
      </p:sp>
      <p:sp>
        <p:nvSpPr>
          <p:cNvPr id="8" name="object 8"/>
          <p:cNvSpPr txBox="1"/>
          <p:nvPr/>
        </p:nvSpPr>
        <p:spPr>
          <a:xfrm>
            <a:off x="3352800" y="1962150"/>
            <a:ext cx="760730" cy="1066800"/>
          </a:xfrm>
          <a:prstGeom prst="rect">
            <a:avLst/>
          </a:prstGeom>
          <a:solidFill>
            <a:srgbClr val="006FC0"/>
          </a:solidFill>
        </p:spPr>
        <p:txBody>
          <a:bodyPr vert="horz" wrap="square" lIns="0" tIns="47625" rIns="0" bIns="0" rtlCol="0">
            <a:spAutoFit/>
          </a:bodyPr>
          <a:lstStyle/>
          <a:p>
            <a:pPr marL="32384">
              <a:lnSpc>
                <a:spcPct val="100000"/>
              </a:lnSpc>
              <a:spcBef>
                <a:spcPts val="375"/>
              </a:spcBef>
            </a:pPr>
            <a:r>
              <a:rPr sz="6000" spc="55" dirty="0">
                <a:solidFill>
                  <a:srgbClr val="FFFFFF"/>
                </a:solidFill>
                <a:latin typeface="Times New Roman"/>
                <a:cs typeface="Times New Roman"/>
              </a:rPr>
              <a:t>2</a:t>
            </a:r>
            <a:endParaRPr sz="6000">
              <a:latin typeface="Times New Roman"/>
              <a:cs typeface="Times New Roman"/>
            </a:endParaRPr>
          </a:p>
        </p:txBody>
      </p:sp>
      <p:sp>
        <p:nvSpPr>
          <p:cNvPr id="9" name="object 9"/>
          <p:cNvSpPr/>
          <p:nvPr/>
        </p:nvSpPr>
        <p:spPr>
          <a:xfrm>
            <a:off x="0" y="0"/>
            <a:ext cx="1752600" cy="1733550"/>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2" name="object 11">
            <a:extLst>
              <a:ext uri="{FF2B5EF4-FFF2-40B4-BE49-F238E27FC236}">
                <a16:creationId xmlns:a16="http://schemas.microsoft.com/office/drawing/2014/main" id="{E0C83986-3B6A-AFC8-E724-0E658F639B8E}"/>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3" name="object 11">
            <a:extLst>
              <a:ext uri="{FF2B5EF4-FFF2-40B4-BE49-F238E27FC236}">
                <a16:creationId xmlns:a16="http://schemas.microsoft.com/office/drawing/2014/main" id="{133E6E84-2014-16DD-8FFC-F0E66CF04432}"/>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Semini</a:t>
            </a:r>
            <a:r>
              <a:rPr lang="en-US" sz="1200" b="1" dirty="0">
                <a:solidFill>
                  <a:schemeClr val="tx1">
                    <a:lumMod val="95000"/>
                    <a:lumOff val="5000"/>
                  </a:schemeClr>
                </a:solidFill>
                <a:latin typeface="Times New Roman"/>
                <a:cs typeface="Times New Roman"/>
              </a:rPr>
              <a:t> J.P.D.L. – IT20241346</a:t>
            </a:r>
            <a:endParaRPr lang="en-US" sz="1200" dirty="0">
              <a:solidFill>
                <a:schemeClr val="tx1">
                  <a:lumMod val="95000"/>
                  <a:lumOff val="5000"/>
                </a:schemeClr>
              </a:solidFill>
              <a:latin typeface="Times New Roman"/>
              <a:cs typeface="Times New Roman"/>
            </a:endParaRPr>
          </a:p>
        </p:txBody>
      </p:sp>
      <p:sp>
        <p:nvSpPr>
          <p:cNvPr id="7" name="object 11">
            <a:extLst>
              <a:ext uri="{FF2B5EF4-FFF2-40B4-BE49-F238E27FC236}">
                <a16:creationId xmlns:a16="http://schemas.microsoft.com/office/drawing/2014/main" id="{E882CECF-48D2-79A6-D47A-6EFECD84DB2B}"/>
              </a:ext>
            </a:extLst>
          </p:cNvPr>
          <p:cNvSpPr txBox="1"/>
          <p:nvPr/>
        </p:nvSpPr>
        <p:spPr>
          <a:xfrm>
            <a:off x="-228981" y="2251149"/>
            <a:ext cx="2970911" cy="641201"/>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2000" b="1" dirty="0" err="1">
                <a:solidFill>
                  <a:schemeClr val="bg1"/>
                </a:solidFill>
                <a:latin typeface="Times New Roman"/>
                <a:cs typeface="Times New Roman"/>
              </a:rPr>
              <a:t>Semini</a:t>
            </a:r>
            <a:r>
              <a:rPr lang="en-US" sz="2000" b="1" dirty="0">
                <a:solidFill>
                  <a:schemeClr val="bg1"/>
                </a:solidFill>
                <a:latin typeface="Times New Roman"/>
                <a:cs typeface="Times New Roman"/>
              </a:rPr>
              <a:t> J.P.D.L. </a:t>
            </a:r>
          </a:p>
          <a:p>
            <a:pPr marL="12700" algn="ctr">
              <a:lnSpc>
                <a:spcPct val="100000"/>
              </a:lnSpc>
              <a:spcBef>
                <a:spcPts val="100"/>
              </a:spcBef>
              <a:tabLst>
                <a:tab pos="2870200" algn="l"/>
              </a:tabLst>
            </a:pPr>
            <a:r>
              <a:rPr lang="en-US" sz="2000" b="1" dirty="0">
                <a:solidFill>
                  <a:schemeClr val="bg1"/>
                </a:solidFill>
                <a:latin typeface="Times New Roman"/>
                <a:cs typeface="Times New Roman"/>
              </a:rPr>
              <a:t> IT20241346</a:t>
            </a:r>
            <a:endParaRPr lang="en-US" sz="2000" dirty="0">
              <a:solidFill>
                <a:schemeClr val="bg1"/>
              </a:solidFill>
              <a:latin typeface="Times New Roman"/>
              <a:cs typeface="Times New Roman"/>
            </a:endParaRPr>
          </a:p>
        </p:txBody>
      </p:sp>
      <p:sp>
        <p:nvSpPr>
          <p:cNvPr id="10" name="object 11">
            <a:extLst>
              <a:ext uri="{FF2B5EF4-FFF2-40B4-BE49-F238E27FC236}">
                <a16:creationId xmlns:a16="http://schemas.microsoft.com/office/drawing/2014/main" id="{E9B77895-CDD8-24EB-B1C7-3E885D50B55C}"/>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6F2F9F">
              <a:alpha val="54901"/>
            </a:srgbClr>
          </a:solidFill>
        </p:spPr>
        <p:txBody>
          <a:bodyPr wrap="square" lIns="0" tIns="0" rIns="0" bIns="0" rtlCol="0"/>
          <a:lstStyle/>
          <a:p>
            <a:endParaRPr/>
          </a:p>
        </p:txBody>
      </p:sp>
      <p:grpSp>
        <p:nvGrpSpPr>
          <p:cNvPr id="5" name="object 5"/>
          <p:cNvGrpSpPr/>
          <p:nvPr/>
        </p:nvGrpSpPr>
        <p:grpSpPr>
          <a:xfrm>
            <a:off x="73111" y="32092"/>
            <a:ext cx="2181034" cy="4781550"/>
            <a:chOff x="73111" y="32092"/>
            <a:chExt cx="2077720" cy="4781550"/>
          </a:xfrm>
        </p:grpSpPr>
        <p:sp>
          <p:nvSpPr>
            <p:cNvPr id="6" name="object 6"/>
            <p:cNvSpPr/>
            <p:nvPr/>
          </p:nvSpPr>
          <p:spPr>
            <a:xfrm>
              <a:off x="81048" y="4003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6F2F9F"/>
            </a:solidFill>
          </p:spPr>
          <p:txBody>
            <a:bodyPr wrap="square" lIns="0" tIns="0" rIns="0" bIns="0" rtlCol="0"/>
            <a:lstStyle/>
            <a:p>
              <a:endParaRPr/>
            </a:p>
          </p:txBody>
        </p:sp>
        <p:sp>
          <p:nvSpPr>
            <p:cNvPr id="7" name="object 7"/>
            <p:cNvSpPr/>
            <p:nvPr/>
          </p:nvSpPr>
          <p:spPr>
            <a:xfrm>
              <a:off x="81048" y="4003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8" name="object 8"/>
          <p:cNvSpPr txBox="1"/>
          <p:nvPr/>
        </p:nvSpPr>
        <p:spPr>
          <a:xfrm>
            <a:off x="152400" y="182676"/>
            <a:ext cx="2010454" cy="4260141"/>
          </a:xfrm>
          <a:prstGeom prst="rect">
            <a:avLst/>
          </a:prstGeom>
          <a:solidFill>
            <a:srgbClr val="FFFFFF"/>
          </a:solidFill>
          <a:ln w="15875">
            <a:solidFill>
              <a:srgbClr val="882F11"/>
            </a:solidFill>
          </a:ln>
        </p:spPr>
        <p:txBody>
          <a:bodyPr vert="horz" wrap="square" lIns="0" tIns="35560" rIns="0" bIns="0" rtlCol="0">
            <a:spAutoFit/>
          </a:bodyPr>
          <a:lstStyle/>
          <a:p>
            <a:pPr marL="170180">
              <a:lnSpc>
                <a:spcPct val="100000"/>
              </a:lnSpc>
              <a:spcBef>
                <a:spcPts val="280"/>
              </a:spcBef>
            </a:pPr>
            <a:r>
              <a:rPr sz="2000" b="1" spc="-10" dirty="0">
                <a:latin typeface="Times New Roman"/>
                <a:cs typeface="Times New Roman"/>
              </a:rPr>
              <a:t>Background</a:t>
            </a:r>
            <a:endParaRPr lang="en-US" sz="2000" b="1" dirty="0">
              <a:latin typeface="Times New Roman"/>
              <a:cs typeface="Times New Roman"/>
            </a:endParaRPr>
          </a:p>
          <a:p>
            <a:pPr marL="170180">
              <a:lnSpc>
                <a:spcPct val="100000"/>
              </a:lnSpc>
              <a:spcBef>
                <a:spcPts val="280"/>
              </a:spcBef>
            </a:pPr>
            <a:r>
              <a:rPr lang="en-US" sz="1200" spc="60" dirty="0">
                <a:latin typeface="Times New Roman"/>
                <a:cs typeface="Times New Roman"/>
              </a:rPr>
              <a:t>Optical character recognition is the process of classification of optical patterns contained in a digital image. This turns images of typed of printed text into machine-encoded text that might be electronic or mechanical. This allows users to scan and recognize text from images or documents using the camera of their smartphone. With the help of OCR technology, the app can convert recognized text into spoken words, allowing visually impaired individuals to access and understand the content.</a:t>
            </a:r>
            <a:endParaRPr sz="1200" dirty="0">
              <a:latin typeface="Times New Roman"/>
              <a:cs typeface="Times New Roman"/>
            </a:endParaRPr>
          </a:p>
        </p:txBody>
      </p:sp>
      <p:grpSp>
        <p:nvGrpSpPr>
          <p:cNvPr id="9" name="object 9"/>
          <p:cNvGrpSpPr/>
          <p:nvPr/>
        </p:nvGrpSpPr>
        <p:grpSpPr>
          <a:xfrm>
            <a:off x="2302255" y="19455"/>
            <a:ext cx="2353413" cy="4781550"/>
            <a:chOff x="2270442" y="19456"/>
            <a:chExt cx="2077720" cy="4781550"/>
          </a:xfrm>
        </p:grpSpPr>
        <p:sp>
          <p:nvSpPr>
            <p:cNvPr id="10" name="object 10"/>
            <p:cNvSpPr/>
            <p:nvPr/>
          </p:nvSpPr>
          <p:spPr>
            <a:xfrm>
              <a:off x="2278379" y="27393"/>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6F2F9F"/>
            </a:solidFill>
          </p:spPr>
          <p:txBody>
            <a:bodyPr wrap="square" lIns="0" tIns="0" rIns="0" bIns="0" rtlCol="0"/>
            <a:lstStyle/>
            <a:p>
              <a:endParaRPr/>
            </a:p>
          </p:txBody>
        </p:sp>
        <p:sp>
          <p:nvSpPr>
            <p:cNvPr id="11" name="object 11"/>
            <p:cNvSpPr/>
            <p:nvPr/>
          </p:nvSpPr>
          <p:spPr>
            <a:xfrm>
              <a:off x="2278379" y="27393"/>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2" name="object 12"/>
          <p:cNvSpPr txBox="1"/>
          <p:nvPr/>
        </p:nvSpPr>
        <p:spPr>
          <a:xfrm>
            <a:off x="2367578" y="169095"/>
            <a:ext cx="2179275" cy="4467890"/>
          </a:xfrm>
          <a:prstGeom prst="rect">
            <a:avLst/>
          </a:prstGeom>
          <a:solidFill>
            <a:srgbClr val="FFFFFF"/>
          </a:solidFill>
          <a:ln w="15875">
            <a:solidFill>
              <a:srgbClr val="882F11"/>
            </a:solidFill>
          </a:ln>
        </p:spPr>
        <p:txBody>
          <a:bodyPr vert="horz" wrap="square" lIns="0" tIns="35560" rIns="0" bIns="0" rtlCol="0">
            <a:spAutoFit/>
          </a:bodyPr>
          <a:lstStyle/>
          <a:p>
            <a:pPr marL="170180">
              <a:lnSpc>
                <a:spcPct val="100000"/>
              </a:lnSpc>
              <a:spcBef>
                <a:spcPts val="280"/>
              </a:spcBef>
            </a:pPr>
            <a:r>
              <a:rPr sz="2000" b="1" dirty="0">
                <a:latin typeface="Times New Roman"/>
                <a:cs typeface="Times New Roman"/>
              </a:rPr>
              <a:t>Research</a:t>
            </a:r>
            <a:endParaRPr sz="2000" dirty="0">
              <a:latin typeface="Times New Roman"/>
              <a:cs typeface="Times New Roman"/>
            </a:endParaRPr>
          </a:p>
          <a:p>
            <a:pPr marL="170180">
              <a:lnSpc>
                <a:spcPct val="100000"/>
              </a:lnSpc>
            </a:pPr>
            <a:r>
              <a:rPr sz="2000" b="1" spc="35" dirty="0">
                <a:latin typeface="Times New Roman"/>
                <a:cs typeface="Times New Roman"/>
              </a:rPr>
              <a:t>Gap</a:t>
            </a:r>
            <a:endParaRPr lang="en-US" sz="2000" b="1" spc="35" dirty="0">
              <a:latin typeface="Times New Roman"/>
              <a:cs typeface="Times New Roman"/>
            </a:endParaRPr>
          </a:p>
          <a:p>
            <a:pPr marL="170180">
              <a:lnSpc>
                <a:spcPct val="100000"/>
              </a:lnSpc>
            </a:pPr>
            <a:endParaRPr sz="2000" dirty="0">
              <a:latin typeface="Times New Roman"/>
              <a:cs typeface="Times New Roman"/>
            </a:endParaRPr>
          </a:p>
          <a:p>
            <a:pPr marL="170180" marR="344170">
              <a:lnSpc>
                <a:spcPct val="100000"/>
              </a:lnSpc>
              <a:spcBef>
                <a:spcPts val="25"/>
              </a:spcBef>
            </a:pPr>
            <a:r>
              <a:rPr lang="en-US" sz="1200" spc="95" dirty="0">
                <a:latin typeface="Times New Roman"/>
                <a:cs typeface="Times New Roman"/>
              </a:rPr>
              <a:t>One possible research gap in the OCR component is the need for a more accurate and efficient OCR engine specifically designed for the Sinhala language. This is specifically for the blind children who are unable to read, and this kind of  existing OCR programs are designed for English and industrial use, so this application is mainly for the Sinhala language.</a:t>
            </a:r>
          </a:p>
          <a:p>
            <a:pPr marL="170180" marR="344170">
              <a:lnSpc>
                <a:spcPct val="100000"/>
              </a:lnSpc>
              <a:spcBef>
                <a:spcPts val="25"/>
              </a:spcBef>
            </a:pPr>
            <a:endParaRPr lang="en-US" sz="1200" dirty="0">
              <a:latin typeface="Times New Roman"/>
              <a:cs typeface="Times New Roman"/>
            </a:endParaRPr>
          </a:p>
        </p:txBody>
      </p:sp>
      <p:grpSp>
        <p:nvGrpSpPr>
          <p:cNvPr id="13" name="object 13"/>
          <p:cNvGrpSpPr/>
          <p:nvPr/>
        </p:nvGrpSpPr>
        <p:grpSpPr>
          <a:xfrm>
            <a:off x="4750548" y="9254"/>
            <a:ext cx="2077720" cy="4781550"/>
            <a:chOff x="4550219" y="19456"/>
            <a:chExt cx="2077720" cy="4781550"/>
          </a:xfrm>
        </p:grpSpPr>
        <p:sp>
          <p:nvSpPr>
            <p:cNvPr id="14" name="object 14"/>
            <p:cNvSpPr/>
            <p:nvPr/>
          </p:nvSpPr>
          <p:spPr>
            <a:xfrm>
              <a:off x="4558157" y="27393"/>
              <a:ext cx="2061845" cy="4765675"/>
            </a:xfrm>
            <a:custGeom>
              <a:avLst/>
              <a:gdLst/>
              <a:ahLst/>
              <a:cxnLst/>
              <a:rect l="l" t="t" r="r" b="b"/>
              <a:pathLst>
                <a:path w="2061845" h="4765675">
                  <a:moveTo>
                    <a:pt x="2061590" y="0"/>
                  </a:moveTo>
                  <a:lnTo>
                    <a:pt x="0" y="0"/>
                  </a:lnTo>
                  <a:lnTo>
                    <a:pt x="0" y="4765421"/>
                  </a:lnTo>
                  <a:lnTo>
                    <a:pt x="2061590" y="4765421"/>
                  </a:lnTo>
                  <a:lnTo>
                    <a:pt x="2061590" y="0"/>
                  </a:lnTo>
                  <a:close/>
                </a:path>
              </a:pathLst>
            </a:custGeom>
            <a:solidFill>
              <a:srgbClr val="6F2F9F"/>
            </a:solidFill>
          </p:spPr>
          <p:txBody>
            <a:bodyPr wrap="square" lIns="0" tIns="0" rIns="0" bIns="0" rtlCol="0"/>
            <a:lstStyle/>
            <a:p>
              <a:endParaRPr/>
            </a:p>
          </p:txBody>
        </p:sp>
        <p:sp>
          <p:nvSpPr>
            <p:cNvPr id="15" name="object 15"/>
            <p:cNvSpPr/>
            <p:nvPr/>
          </p:nvSpPr>
          <p:spPr>
            <a:xfrm>
              <a:off x="4558157" y="27393"/>
              <a:ext cx="2061845" cy="4765675"/>
            </a:xfrm>
            <a:custGeom>
              <a:avLst/>
              <a:gdLst/>
              <a:ahLst/>
              <a:cxnLst/>
              <a:rect l="l" t="t" r="r" b="b"/>
              <a:pathLst>
                <a:path w="2061845" h="4765675">
                  <a:moveTo>
                    <a:pt x="0" y="4765421"/>
                  </a:moveTo>
                  <a:lnTo>
                    <a:pt x="2061590" y="4765421"/>
                  </a:lnTo>
                  <a:lnTo>
                    <a:pt x="2061590"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6" name="object 16"/>
          <p:cNvSpPr txBox="1"/>
          <p:nvPr/>
        </p:nvSpPr>
        <p:spPr>
          <a:xfrm>
            <a:off x="4891889" y="165917"/>
            <a:ext cx="1833245" cy="4467890"/>
          </a:xfrm>
          <a:prstGeom prst="rect">
            <a:avLst/>
          </a:prstGeom>
          <a:solidFill>
            <a:srgbClr val="FFFFFF"/>
          </a:solidFill>
          <a:ln w="15875">
            <a:solidFill>
              <a:srgbClr val="882F11"/>
            </a:solidFill>
          </a:ln>
        </p:spPr>
        <p:txBody>
          <a:bodyPr vert="horz" wrap="square" lIns="0" tIns="35560" rIns="0" bIns="0" rtlCol="0">
            <a:spAutoFit/>
          </a:bodyPr>
          <a:lstStyle/>
          <a:p>
            <a:pPr marL="170815">
              <a:lnSpc>
                <a:spcPct val="100000"/>
              </a:lnSpc>
              <a:spcBef>
                <a:spcPts val="280"/>
              </a:spcBef>
            </a:pPr>
            <a:r>
              <a:rPr sz="2000" b="1" dirty="0">
                <a:latin typeface="Times New Roman"/>
                <a:cs typeface="Times New Roman"/>
              </a:rPr>
              <a:t>Research</a:t>
            </a:r>
            <a:endParaRPr sz="2000" dirty="0">
              <a:latin typeface="Times New Roman"/>
              <a:cs typeface="Times New Roman"/>
            </a:endParaRPr>
          </a:p>
          <a:p>
            <a:pPr marL="170815">
              <a:lnSpc>
                <a:spcPct val="100000"/>
              </a:lnSpc>
            </a:pPr>
            <a:r>
              <a:rPr sz="2000" b="1" spc="5" dirty="0">
                <a:latin typeface="Times New Roman"/>
                <a:cs typeface="Times New Roman"/>
              </a:rPr>
              <a:t>Problem</a:t>
            </a:r>
            <a:endParaRPr lang="en-US" sz="2000" b="1" spc="5" dirty="0">
              <a:latin typeface="Times New Roman"/>
              <a:cs typeface="Times New Roman"/>
            </a:endParaRPr>
          </a:p>
          <a:p>
            <a:pPr marL="170815">
              <a:lnSpc>
                <a:spcPct val="100000"/>
              </a:lnSpc>
            </a:pPr>
            <a:endParaRPr sz="2000" dirty="0">
              <a:latin typeface="Times New Roman"/>
              <a:cs typeface="Times New Roman"/>
            </a:endParaRPr>
          </a:p>
          <a:p>
            <a:pPr marL="170815" marR="191770">
              <a:lnSpc>
                <a:spcPct val="100000"/>
              </a:lnSpc>
              <a:spcBef>
                <a:spcPts val="25"/>
              </a:spcBef>
            </a:pPr>
            <a:r>
              <a:rPr lang="en-US" sz="1200" spc="55" dirty="0">
                <a:latin typeface="Times New Roman"/>
                <a:cs typeface="Times New Roman"/>
              </a:rPr>
              <a:t>Most visually impaired children  in Sri Lanka doesn't have a proper platform to capture the texts they need and read it.</a:t>
            </a:r>
          </a:p>
          <a:p>
            <a:pPr marL="170815" marR="191770">
              <a:lnSpc>
                <a:spcPct val="100000"/>
              </a:lnSpc>
              <a:spcBef>
                <a:spcPts val="25"/>
              </a:spcBef>
            </a:pPr>
            <a:r>
              <a:rPr lang="en-US" sz="1200" spc="55" dirty="0">
                <a:latin typeface="Times New Roman"/>
                <a:cs typeface="Times New Roman"/>
              </a:rPr>
              <a:t>Identify the limitations  of that visually impaired people while using a smart phone and their knowledge about the technology. </a:t>
            </a:r>
          </a:p>
          <a:p>
            <a:pPr marL="170815" marR="191770">
              <a:lnSpc>
                <a:spcPct val="100000"/>
              </a:lnSpc>
              <a:spcBef>
                <a:spcPts val="25"/>
              </a:spcBef>
            </a:pPr>
            <a:endParaRPr lang="en-US" sz="1200" spc="55" dirty="0">
              <a:latin typeface="Times New Roman"/>
              <a:cs typeface="Times New Roman"/>
            </a:endParaRPr>
          </a:p>
          <a:p>
            <a:pPr marL="170815" marR="191770">
              <a:lnSpc>
                <a:spcPct val="100000"/>
              </a:lnSpc>
              <a:spcBef>
                <a:spcPts val="25"/>
              </a:spcBef>
            </a:pPr>
            <a:endParaRPr lang="en-US" sz="1200" spc="55" dirty="0">
              <a:latin typeface="Times New Roman"/>
              <a:cs typeface="Times New Roman"/>
            </a:endParaRPr>
          </a:p>
          <a:p>
            <a:pPr marL="170815" marR="191770">
              <a:lnSpc>
                <a:spcPct val="100000"/>
              </a:lnSpc>
              <a:spcBef>
                <a:spcPts val="25"/>
              </a:spcBef>
            </a:pPr>
            <a:endParaRPr lang="en-US" sz="1200" spc="55" dirty="0">
              <a:latin typeface="Times New Roman"/>
              <a:cs typeface="Times New Roman"/>
            </a:endParaRPr>
          </a:p>
          <a:p>
            <a:pPr marL="170815" marR="191770">
              <a:lnSpc>
                <a:spcPct val="100000"/>
              </a:lnSpc>
              <a:spcBef>
                <a:spcPts val="25"/>
              </a:spcBef>
            </a:pPr>
            <a:endParaRPr lang="en-US" sz="1200" spc="55" dirty="0">
              <a:latin typeface="Times New Roman"/>
              <a:cs typeface="Times New Roman"/>
            </a:endParaRPr>
          </a:p>
          <a:p>
            <a:pPr marL="170815" marR="191770">
              <a:lnSpc>
                <a:spcPct val="100000"/>
              </a:lnSpc>
              <a:spcBef>
                <a:spcPts val="25"/>
              </a:spcBef>
            </a:pPr>
            <a:endParaRPr sz="1200" dirty="0">
              <a:latin typeface="Times New Roman"/>
              <a:cs typeface="Times New Roman"/>
            </a:endParaRPr>
          </a:p>
        </p:txBody>
      </p:sp>
      <p:grpSp>
        <p:nvGrpSpPr>
          <p:cNvPr id="17" name="object 17"/>
          <p:cNvGrpSpPr/>
          <p:nvPr/>
        </p:nvGrpSpPr>
        <p:grpSpPr>
          <a:xfrm>
            <a:off x="6869493" y="19456"/>
            <a:ext cx="2077720" cy="4781550"/>
            <a:chOff x="6869493" y="19456"/>
            <a:chExt cx="2077720" cy="4781550"/>
          </a:xfrm>
        </p:grpSpPr>
        <p:sp>
          <p:nvSpPr>
            <p:cNvPr id="18" name="object 18"/>
            <p:cNvSpPr/>
            <p:nvPr/>
          </p:nvSpPr>
          <p:spPr>
            <a:xfrm>
              <a:off x="6877431" y="27393"/>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6F2F9F"/>
            </a:solidFill>
          </p:spPr>
          <p:txBody>
            <a:bodyPr wrap="square" lIns="0" tIns="0" rIns="0" bIns="0" rtlCol="0"/>
            <a:lstStyle/>
            <a:p>
              <a:endParaRPr/>
            </a:p>
          </p:txBody>
        </p:sp>
        <p:sp>
          <p:nvSpPr>
            <p:cNvPr id="19" name="object 19"/>
            <p:cNvSpPr/>
            <p:nvPr/>
          </p:nvSpPr>
          <p:spPr>
            <a:xfrm>
              <a:off x="6877431" y="27393"/>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20" name="object 20"/>
          <p:cNvSpPr txBox="1"/>
          <p:nvPr/>
        </p:nvSpPr>
        <p:spPr>
          <a:xfrm>
            <a:off x="7006208" y="170040"/>
            <a:ext cx="1833245" cy="4201150"/>
          </a:xfrm>
          <a:prstGeom prst="rect">
            <a:avLst/>
          </a:prstGeom>
          <a:solidFill>
            <a:srgbClr val="FFFFFF"/>
          </a:solidFill>
          <a:ln w="15875">
            <a:solidFill>
              <a:srgbClr val="882F11"/>
            </a:solidFill>
          </a:ln>
        </p:spPr>
        <p:txBody>
          <a:bodyPr vert="horz" wrap="square" lIns="0" tIns="35560" rIns="0" bIns="0" rtlCol="0">
            <a:spAutoFit/>
          </a:bodyPr>
          <a:lstStyle/>
          <a:p>
            <a:pPr marL="171450">
              <a:lnSpc>
                <a:spcPct val="100000"/>
              </a:lnSpc>
              <a:spcBef>
                <a:spcPts val="280"/>
              </a:spcBef>
            </a:pPr>
            <a:r>
              <a:rPr sz="2000" b="1" spc="5" dirty="0">
                <a:latin typeface="Times New Roman"/>
                <a:cs typeface="Times New Roman"/>
              </a:rPr>
              <a:t>Objectives</a:t>
            </a:r>
            <a:endParaRPr sz="2000" dirty="0">
              <a:latin typeface="Times New Roman"/>
              <a:cs typeface="Times New Roman"/>
            </a:endParaRPr>
          </a:p>
          <a:p>
            <a:pPr marL="171450" marR="298450">
              <a:lnSpc>
                <a:spcPct val="100000"/>
              </a:lnSpc>
              <a:spcBef>
                <a:spcPts val="1705"/>
              </a:spcBef>
            </a:pPr>
            <a:endParaRPr lang="en-US" sz="1400" b="1" spc="25" dirty="0">
              <a:latin typeface="Times New Roman"/>
              <a:cs typeface="Times New Roman"/>
            </a:endParaRPr>
          </a:p>
          <a:p>
            <a:pPr marL="171450" marR="298450">
              <a:lnSpc>
                <a:spcPct val="100000"/>
              </a:lnSpc>
              <a:spcBef>
                <a:spcPts val="1705"/>
              </a:spcBef>
            </a:pPr>
            <a:r>
              <a:rPr lang="en-US" sz="1200" spc="25" dirty="0">
                <a:latin typeface="Times New Roman"/>
                <a:cs typeface="Times New Roman"/>
              </a:rPr>
              <a:t>Developing a reliable and accurate OCR system for identifying the Sinhala texts include in the children story books and send it to the TTS. Then integrate and evaluate the Sinhala OCR system for visually impaired individuals</a:t>
            </a:r>
          </a:p>
          <a:p>
            <a:pPr marL="171450" marR="298450">
              <a:lnSpc>
                <a:spcPct val="100000"/>
              </a:lnSpc>
              <a:spcBef>
                <a:spcPts val="1705"/>
              </a:spcBef>
            </a:pPr>
            <a:endParaRPr lang="en-US" sz="1200" spc="25" dirty="0">
              <a:latin typeface="Times New Roman"/>
              <a:cs typeface="Times New Roman"/>
            </a:endParaRPr>
          </a:p>
          <a:p>
            <a:pPr marL="171450" marR="298450">
              <a:lnSpc>
                <a:spcPct val="100000"/>
              </a:lnSpc>
              <a:spcBef>
                <a:spcPts val="1705"/>
              </a:spcBef>
            </a:pPr>
            <a:endParaRPr sz="1200" dirty="0">
              <a:latin typeface="Times New Roman"/>
              <a:cs typeface="Times New Roman"/>
            </a:endParaRPr>
          </a:p>
        </p:txBody>
      </p:sp>
      <p:sp>
        <p:nvSpPr>
          <p:cNvPr id="21" name="object 11">
            <a:extLst>
              <a:ext uri="{FF2B5EF4-FFF2-40B4-BE49-F238E27FC236}">
                <a16:creationId xmlns:a16="http://schemas.microsoft.com/office/drawing/2014/main" id="{B31A13E5-9B98-95E2-4A82-C9A19FE0736A}"/>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22" name="object 11">
            <a:extLst>
              <a:ext uri="{FF2B5EF4-FFF2-40B4-BE49-F238E27FC236}">
                <a16:creationId xmlns:a16="http://schemas.microsoft.com/office/drawing/2014/main" id="{F89AE07A-94B7-CDFA-DBAF-19537FF3B9FC}"/>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Semini</a:t>
            </a:r>
            <a:r>
              <a:rPr lang="en-US" sz="1200" b="1" dirty="0">
                <a:solidFill>
                  <a:schemeClr val="tx1">
                    <a:lumMod val="95000"/>
                    <a:lumOff val="5000"/>
                  </a:schemeClr>
                </a:solidFill>
                <a:latin typeface="Times New Roman"/>
                <a:cs typeface="Times New Roman"/>
              </a:rPr>
              <a:t> J.P.D.L. – IT20241346</a:t>
            </a:r>
            <a:endParaRPr lang="en-US" sz="1200" dirty="0">
              <a:solidFill>
                <a:schemeClr val="tx1">
                  <a:lumMod val="95000"/>
                  <a:lumOff val="5000"/>
                </a:schemeClr>
              </a:solidFill>
              <a:latin typeface="Times New Roman"/>
              <a:cs typeface="Times New Roman"/>
            </a:endParaRPr>
          </a:p>
        </p:txBody>
      </p:sp>
      <p:sp>
        <p:nvSpPr>
          <p:cNvPr id="3" name="object 11">
            <a:extLst>
              <a:ext uri="{FF2B5EF4-FFF2-40B4-BE49-F238E27FC236}">
                <a16:creationId xmlns:a16="http://schemas.microsoft.com/office/drawing/2014/main" id="{4F4EA285-B20B-BB65-87A9-CD3A0D1B3A33}"/>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30" name="object 30"/>
          <p:cNvSpPr/>
          <p:nvPr/>
        </p:nvSpPr>
        <p:spPr>
          <a:xfrm>
            <a:off x="0" y="87122"/>
            <a:ext cx="2706370" cy="716915"/>
          </a:xfrm>
          <a:custGeom>
            <a:avLst/>
            <a:gdLst/>
            <a:ahLst/>
            <a:cxnLst/>
            <a:rect l="l" t="t" r="r" b="b"/>
            <a:pathLst>
              <a:path w="2706370" h="716915">
                <a:moveTo>
                  <a:pt x="2347722" y="0"/>
                </a:moveTo>
                <a:lnTo>
                  <a:pt x="0" y="0"/>
                </a:lnTo>
                <a:lnTo>
                  <a:pt x="0" y="716914"/>
                </a:lnTo>
                <a:lnTo>
                  <a:pt x="2347722" y="716914"/>
                </a:lnTo>
                <a:lnTo>
                  <a:pt x="2706243" y="358520"/>
                </a:lnTo>
                <a:lnTo>
                  <a:pt x="2347722" y="0"/>
                </a:lnTo>
                <a:close/>
              </a:path>
            </a:pathLst>
          </a:custGeom>
          <a:solidFill>
            <a:srgbClr val="6F2F9F"/>
          </a:solidFill>
        </p:spPr>
        <p:txBody>
          <a:bodyPr wrap="square" lIns="0" tIns="0" rIns="0" bIns="0" rtlCol="0"/>
          <a:lstStyle/>
          <a:p>
            <a:endParaRPr/>
          </a:p>
        </p:txBody>
      </p:sp>
      <p:sp>
        <p:nvSpPr>
          <p:cNvPr id="31" name="object 31"/>
          <p:cNvSpPr txBox="1"/>
          <p:nvPr/>
        </p:nvSpPr>
        <p:spPr>
          <a:xfrm>
            <a:off x="265277" y="286639"/>
            <a:ext cx="1995805" cy="299720"/>
          </a:xfrm>
          <a:prstGeom prst="rect">
            <a:avLst/>
          </a:prstGeom>
        </p:spPr>
        <p:txBody>
          <a:bodyPr vert="horz" wrap="square" lIns="0" tIns="12700" rIns="0" bIns="0" rtlCol="0">
            <a:spAutoFit/>
          </a:bodyPr>
          <a:lstStyle/>
          <a:p>
            <a:pPr marL="12700">
              <a:lnSpc>
                <a:spcPct val="100000"/>
              </a:lnSpc>
              <a:spcBef>
                <a:spcPts val="100"/>
              </a:spcBef>
            </a:pPr>
            <a:r>
              <a:rPr sz="1800" b="1" spc="50" dirty="0">
                <a:solidFill>
                  <a:srgbClr val="FFFFFF"/>
                </a:solidFill>
                <a:latin typeface="Times New Roman"/>
                <a:cs typeface="Times New Roman"/>
              </a:rPr>
              <a:t>METHODOLOGY</a:t>
            </a:r>
            <a:endParaRPr sz="1800">
              <a:latin typeface="Times New Roman"/>
              <a:cs typeface="Times New Roman"/>
            </a:endParaRPr>
          </a:p>
        </p:txBody>
      </p:sp>
      <p:sp>
        <p:nvSpPr>
          <p:cNvPr id="32" name="object 32"/>
          <p:cNvSpPr/>
          <p:nvPr/>
        </p:nvSpPr>
        <p:spPr>
          <a:xfrm>
            <a:off x="0" y="883348"/>
            <a:ext cx="5943600" cy="3666490"/>
          </a:xfrm>
          <a:prstGeom prst="rect">
            <a:avLst/>
          </a:prstGeom>
          <a:blipFill>
            <a:blip r:embed="rId2"/>
            <a:stretch>
              <a:fillRect/>
            </a:stretch>
          </a:blipFill>
        </p:spPr>
        <p:txBody>
          <a:bodyPr wrap="square" lIns="0" tIns="0" rIns="0" bIns="0" rtlCol="0"/>
          <a:lstStyle/>
          <a:p>
            <a:endParaRPr/>
          </a:p>
        </p:txBody>
      </p:sp>
      <p:sp>
        <p:nvSpPr>
          <p:cNvPr id="33" name="object 11">
            <a:extLst>
              <a:ext uri="{FF2B5EF4-FFF2-40B4-BE49-F238E27FC236}">
                <a16:creationId xmlns:a16="http://schemas.microsoft.com/office/drawing/2014/main" id="{BBD85D4B-7AB6-8E30-DDA2-E8C18CFD9176}"/>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34" name="object 11">
            <a:extLst>
              <a:ext uri="{FF2B5EF4-FFF2-40B4-BE49-F238E27FC236}">
                <a16:creationId xmlns:a16="http://schemas.microsoft.com/office/drawing/2014/main" id="{E0BD65D8-D7BC-68C5-5756-79277DBA462B}"/>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Semini</a:t>
            </a:r>
            <a:r>
              <a:rPr lang="en-US" sz="1200" b="1" dirty="0">
                <a:solidFill>
                  <a:schemeClr val="tx1">
                    <a:lumMod val="95000"/>
                    <a:lumOff val="5000"/>
                  </a:schemeClr>
                </a:solidFill>
                <a:latin typeface="Times New Roman"/>
                <a:cs typeface="Times New Roman"/>
              </a:rPr>
              <a:t> J.P.D.L. – IT20241346</a:t>
            </a:r>
            <a:endParaRPr lang="en-US" sz="1200" dirty="0">
              <a:solidFill>
                <a:schemeClr val="tx1">
                  <a:lumMod val="95000"/>
                  <a:lumOff val="5000"/>
                </a:schemeClr>
              </a:solidFill>
              <a:latin typeface="Times New Roman"/>
              <a:cs typeface="Times New Roman"/>
            </a:endParaRPr>
          </a:p>
        </p:txBody>
      </p:sp>
      <p:sp>
        <p:nvSpPr>
          <p:cNvPr id="27" name="object 11">
            <a:extLst>
              <a:ext uri="{FF2B5EF4-FFF2-40B4-BE49-F238E27FC236}">
                <a16:creationId xmlns:a16="http://schemas.microsoft.com/office/drawing/2014/main" id="{D3649C13-BBCE-2142-47CC-51641FBFACAA}"/>
              </a:ext>
            </a:extLst>
          </p:cNvPr>
          <p:cNvSpPr txBox="1"/>
          <p:nvPr/>
        </p:nvSpPr>
        <p:spPr>
          <a:xfrm>
            <a:off x="6019800" y="1123950"/>
            <a:ext cx="2912496" cy="2813591"/>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400" b="1" dirty="0">
                <a:solidFill>
                  <a:schemeClr val="tx1">
                    <a:lumMod val="95000"/>
                    <a:lumOff val="5000"/>
                  </a:schemeClr>
                </a:solidFill>
                <a:latin typeface="Times New Roman"/>
                <a:cs typeface="Times New Roman"/>
              </a:rPr>
              <a:t>Developing a Sinhala OCR (Optical Character Recognition) system is a complex task that involves various stages of data collection, preprocessing, training, and evaluation for defining  the scope of Sinhala OCR project. Determine the specific use cases and requirements, such as recognizing printed text .Overall here, the text is  recognized from scanned printed  images and gives the output of that recognized text through TTS.</a:t>
            </a:r>
            <a:endParaRPr lang="en-US" sz="1400" dirty="0">
              <a:solidFill>
                <a:schemeClr val="tx1">
                  <a:lumMod val="95000"/>
                  <a:lumOff val="5000"/>
                </a:schemeClr>
              </a:solidFill>
              <a:latin typeface="Times New Roman"/>
              <a:cs typeface="Times New Roman"/>
            </a:endParaRPr>
          </a:p>
        </p:txBody>
      </p:sp>
      <p:sp>
        <p:nvSpPr>
          <p:cNvPr id="2" name="object 11">
            <a:extLst>
              <a:ext uri="{FF2B5EF4-FFF2-40B4-BE49-F238E27FC236}">
                <a16:creationId xmlns:a16="http://schemas.microsoft.com/office/drawing/2014/main" id="{EF42318F-DEEC-F7EE-BEED-9F76F323E988}"/>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object 2"/>
          <p:cNvSpPr/>
          <p:nvPr/>
        </p:nvSpPr>
        <p:spPr>
          <a:xfrm>
            <a:off x="3352800" y="0"/>
            <a:ext cx="5791200" cy="5143500"/>
          </a:xfrm>
          <a:custGeom>
            <a:avLst/>
            <a:gdLst/>
            <a:ahLst/>
            <a:cxnLst/>
            <a:rect l="l" t="t" r="r" b="b"/>
            <a:pathLst>
              <a:path w="5791200" h="5143500">
                <a:moveTo>
                  <a:pt x="0" y="5143500"/>
                </a:moveTo>
                <a:lnTo>
                  <a:pt x="5791200" y="5143500"/>
                </a:lnTo>
                <a:lnTo>
                  <a:pt x="5791200" y="0"/>
                </a:lnTo>
                <a:lnTo>
                  <a:pt x="0" y="0"/>
                </a:lnTo>
                <a:lnTo>
                  <a:pt x="0" y="5143500"/>
                </a:lnTo>
                <a:close/>
              </a:path>
            </a:pathLst>
          </a:custGeom>
          <a:solidFill>
            <a:srgbClr val="006FC0"/>
          </a:solidFill>
        </p:spPr>
        <p:txBody>
          <a:bodyPr wrap="square" lIns="0" tIns="0" rIns="0" bIns="0" rtlCol="0"/>
          <a:lstStyle/>
          <a:p>
            <a:endParaRPr/>
          </a:p>
        </p:txBody>
      </p:sp>
      <p:sp>
        <p:nvSpPr>
          <p:cNvPr id="3" name="object 3"/>
          <p:cNvSpPr/>
          <p:nvPr/>
        </p:nvSpPr>
        <p:spPr>
          <a:xfrm>
            <a:off x="0" y="0"/>
            <a:ext cx="4724400" cy="5143500"/>
          </a:xfrm>
          <a:custGeom>
            <a:avLst/>
            <a:gdLst/>
            <a:ahLst/>
            <a:cxnLst/>
            <a:rect l="l" t="t" r="r" b="b"/>
            <a:pathLst>
              <a:path w="4724400" h="5143500">
                <a:moveTo>
                  <a:pt x="4724400" y="2570226"/>
                </a:moveTo>
                <a:lnTo>
                  <a:pt x="3354413" y="0"/>
                </a:lnTo>
                <a:lnTo>
                  <a:pt x="3352800" y="0"/>
                </a:lnTo>
                <a:lnTo>
                  <a:pt x="0" y="0"/>
                </a:lnTo>
                <a:lnTo>
                  <a:pt x="0" y="5143500"/>
                </a:lnTo>
                <a:lnTo>
                  <a:pt x="3352800" y="5143500"/>
                </a:lnTo>
                <a:lnTo>
                  <a:pt x="4724400" y="2570226"/>
                </a:lnTo>
                <a:close/>
              </a:path>
            </a:pathLst>
          </a:custGeom>
          <a:solidFill>
            <a:srgbClr val="FFFF99"/>
          </a:solidFill>
        </p:spPr>
        <p:txBody>
          <a:bodyPr wrap="square" lIns="0" tIns="0" rIns="0" bIns="0" rtlCol="0"/>
          <a:lstStyle/>
          <a:p>
            <a:endParaRPr/>
          </a:p>
        </p:txBody>
      </p:sp>
      <p:sp>
        <p:nvSpPr>
          <p:cNvPr id="4" name="object 4"/>
          <p:cNvSpPr txBox="1">
            <a:spLocks noGrp="1"/>
          </p:cNvSpPr>
          <p:nvPr>
            <p:ph type="title"/>
          </p:nvPr>
        </p:nvSpPr>
        <p:spPr>
          <a:xfrm>
            <a:off x="4648200" y="718358"/>
            <a:ext cx="4215130" cy="3706784"/>
          </a:xfrm>
          <a:prstGeom prst="rect">
            <a:avLst/>
          </a:prstGeom>
        </p:spPr>
        <p:txBody>
          <a:bodyPr vert="horz" wrap="square" lIns="0" tIns="13335" rIns="0" bIns="0" rtlCol="0">
            <a:spAutoFit/>
          </a:bodyPr>
          <a:lstStyle/>
          <a:p>
            <a:pPr marL="12065" marR="5080" algn="ctr">
              <a:lnSpc>
                <a:spcPct val="100000"/>
              </a:lnSpc>
              <a:spcBef>
                <a:spcPts val="105"/>
              </a:spcBef>
            </a:pPr>
            <a:r>
              <a:rPr lang="en-US" sz="4800" spc="160" dirty="0"/>
              <a:t>Object Detection</a:t>
            </a:r>
            <a:br>
              <a:rPr lang="en-US" sz="4800" spc="160" dirty="0"/>
            </a:br>
            <a:r>
              <a:rPr lang="en-US" sz="4800" spc="160" dirty="0"/>
              <a:t>&amp;</a:t>
            </a:r>
            <a:br>
              <a:rPr lang="en-US" sz="4800" spc="160" dirty="0"/>
            </a:br>
            <a:r>
              <a:rPr lang="en-US" sz="4800" spc="160" dirty="0"/>
              <a:t>Sinhala Voice Navigation</a:t>
            </a:r>
            <a:endParaRPr sz="4800" spc="15" dirty="0"/>
          </a:p>
        </p:txBody>
      </p:sp>
      <p:sp>
        <p:nvSpPr>
          <p:cNvPr id="6" name="object 6"/>
          <p:cNvSpPr/>
          <p:nvPr/>
        </p:nvSpPr>
        <p:spPr>
          <a:xfrm>
            <a:off x="3046222" y="1962150"/>
            <a:ext cx="1066800" cy="1066800"/>
          </a:xfrm>
          <a:custGeom>
            <a:avLst/>
            <a:gdLst/>
            <a:ahLst/>
            <a:cxnLst/>
            <a:rect l="l" t="t" r="r" b="b"/>
            <a:pathLst>
              <a:path w="1066800" h="1066800">
                <a:moveTo>
                  <a:pt x="1066800" y="0"/>
                </a:moveTo>
                <a:lnTo>
                  <a:pt x="0" y="0"/>
                </a:lnTo>
                <a:lnTo>
                  <a:pt x="0" y="1066800"/>
                </a:lnTo>
                <a:lnTo>
                  <a:pt x="1066800" y="1066800"/>
                </a:lnTo>
                <a:lnTo>
                  <a:pt x="1066800" y="0"/>
                </a:lnTo>
                <a:close/>
              </a:path>
            </a:pathLst>
          </a:custGeom>
          <a:solidFill>
            <a:srgbClr val="006FC0"/>
          </a:solidFill>
        </p:spPr>
        <p:txBody>
          <a:bodyPr wrap="square" lIns="0" tIns="0" rIns="0" bIns="0" rtlCol="0"/>
          <a:lstStyle/>
          <a:p>
            <a:endParaRPr/>
          </a:p>
        </p:txBody>
      </p:sp>
      <p:sp>
        <p:nvSpPr>
          <p:cNvPr id="7" name="object 7"/>
          <p:cNvSpPr txBox="1"/>
          <p:nvPr/>
        </p:nvSpPr>
        <p:spPr>
          <a:xfrm>
            <a:off x="3352800" y="1962150"/>
            <a:ext cx="760730" cy="1066800"/>
          </a:xfrm>
          <a:prstGeom prst="rect">
            <a:avLst/>
          </a:prstGeom>
          <a:solidFill>
            <a:srgbClr val="006FC0"/>
          </a:solidFill>
        </p:spPr>
        <p:txBody>
          <a:bodyPr vert="horz" wrap="square" lIns="0" tIns="47625" rIns="0" bIns="0" rtlCol="0">
            <a:spAutoFit/>
          </a:bodyPr>
          <a:lstStyle/>
          <a:p>
            <a:pPr marL="32384">
              <a:lnSpc>
                <a:spcPct val="100000"/>
              </a:lnSpc>
              <a:spcBef>
                <a:spcPts val="375"/>
              </a:spcBef>
            </a:pPr>
            <a:r>
              <a:rPr sz="6000" spc="55" dirty="0">
                <a:solidFill>
                  <a:srgbClr val="FFFFFF"/>
                </a:solidFill>
                <a:latin typeface="Times New Roman"/>
                <a:cs typeface="Times New Roman"/>
              </a:rPr>
              <a:t>3</a:t>
            </a:r>
            <a:endParaRPr sz="6000">
              <a:latin typeface="Times New Roman"/>
              <a:cs typeface="Times New Roman"/>
            </a:endParaRPr>
          </a:p>
        </p:txBody>
      </p:sp>
      <p:sp>
        <p:nvSpPr>
          <p:cNvPr id="8" name="object 8"/>
          <p:cNvSpPr/>
          <p:nvPr/>
        </p:nvSpPr>
        <p:spPr>
          <a:xfrm>
            <a:off x="-18195" y="0"/>
            <a:ext cx="1694595" cy="1733550"/>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2" name="object 11">
            <a:extLst>
              <a:ext uri="{FF2B5EF4-FFF2-40B4-BE49-F238E27FC236}">
                <a16:creationId xmlns:a16="http://schemas.microsoft.com/office/drawing/2014/main" id="{14388914-B072-54C2-D3E1-2B910D69EFA6}"/>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3" name="object 11">
            <a:extLst>
              <a:ext uri="{FF2B5EF4-FFF2-40B4-BE49-F238E27FC236}">
                <a16:creationId xmlns:a16="http://schemas.microsoft.com/office/drawing/2014/main" id="{4C7A6800-C7E5-AA85-86D9-96AE13641ED4}"/>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Godakanda</a:t>
            </a:r>
            <a:r>
              <a:rPr lang="en-US" sz="1200" b="1" dirty="0">
                <a:solidFill>
                  <a:schemeClr val="tx1">
                    <a:lumMod val="95000"/>
                    <a:lumOff val="5000"/>
                  </a:schemeClr>
                </a:solidFill>
                <a:latin typeface="Times New Roman"/>
                <a:cs typeface="Times New Roman"/>
              </a:rPr>
              <a:t> P.G.S. – IT20129712</a:t>
            </a:r>
            <a:endParaRPr lang="en-US" sz="1200" dirty="0">
              <a:solidFill>
                <a:schemeClr val="tx1">
                  <a:lumMod val="95000"/>
                  <a:lumOff val="5000"/>
                </a:schemeClr>
              </a:solidFill>
              <a:latin typeface="Times New Roman"/>
              <a:cs typeface="Times New Roman"/>
            </a:endParaRPr>
          </a:p>
        </p:txBody>
      </p:sp>
      <p:sp>
        <p:nvSpPr>
          <p:cNvPr id="5" name="object 11">
            <a:extLst>
              <a:ext uri="{FF2B5EF4-FFF2-40B4-BE49-F238E27FC236}">
                <a16:creationId xmlns:a16="http://schemas.microsoft.com/office/drawing/2014/main" id="{F144E6A4-D7BE-B6E6-944E-B97E7B48A4F6}"/>
              </a:ext>
            </a:extLst>
          </p:cNvPr>
          <p:cNvSpPr txBox="1"/>
          <p:nvPr/>
        </p:nvSpPr>
        <p:spPr>
          <a:xfrm>
            <a:off x="-7044" y="2251149"/>
            <a:ext cx="2685195" cy="641201"/>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2000" b="1" dirty="0" err="1">
                <a:solidFill>
                  <a:schemeClr val="tx1">
                    <a:lumMod val="95000"/>
                    <a:lumOff val="5000"/>
                  </a:schemeClr>
                </a:solidFill>
                <a:latin typeface="Times New Roman"/>
                <a:cs typeface="Times New Roman"/>
              </a:rPr>
              <a:t>Godakanda</a:t>
            </a:r>
            <a:r>
              <a:rPr lang="en-US" sz="2000" b="1" dirty="0">
                <a:solidFill>
                  <a:schemeClr val="tx1">
                    <a:lumMod val="95000"/>
                    <a:lumOff val="5000"/>
                  </a:schemeClr>
                </a:solidFill>
                <a:latin typeface="Times New Roman"/>
                <a:cs typeface="Times New Roman"/>
              </a:rPr>
              <a:t> P.G.S. </a:t>
            </a:r>
          </a:p>
          <a:p>
            <a:pPr marL="12700" algn="ctr">
              <a:lnSpc>
                <a:spcPct val="100000"/>
              </a:lnSpc>
              <a:spcBef>
                <a:spcPts val="100"/>
              </a:spcBef>
              <a:tabLst>
                <a:tab pos="2870200" algn="l"/>
              </a:tabLst>
            </a:pPr>
            <a:r>
              <a:rPr lang="en-US" sz="2000" b="1" dirty="0">
                <a:solidFill>
                  <a:schemeClr val="tx1">
                    <a:lumMod val="95000"/>
                    <a:lumOff val="5000"/>
                  </a:schemeClr>
                </a:solidFill>
                <a:latin typeface="Times New Roman"/>
                <a:cs typeface="Times New Roman"/>
              </a:rPr>
              <a:t>IT20129712</a:t>
            </a:r>
            <a:endParaRPr lang="en-US" sz="2000" dirty="0">
              <a:solidFill>
                <a:schemeClr val="tx1">
                  <a:lumMod val="95000"/>
                  <a:lumOff val="5000"/>
                </a:schemeClr>
              </a:solidFill>
              <a:latin typeface="Times New Roman"/>
              <a:cs typeface="Times New Roman"/>
            </a:endParaRPr>
          </a:p>
        </p:txBody>
      </p:sp>
      <p:sp>
        <p:nvSpPr>
          <p:cNvPr id="9" name="object 11">
            <a:extLst>
              <a:ext uri="{FF2B5EF4-FFF2-40B4-BE49-F238E27FC236}">
                <a16:creationId xmlns:a16="http://schemas.microsoft.com/office/drawing/2014/main" id="{CBF90463-E5F5-CC82-E577-1CB0DE0C23F6}"/>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92D050">
              <a:alpha val="54116"/>
            </a:srgbClr>
          </a:solidFill>
        </p:spPr>
        <p:txBody>
          <a:bodyPr wrap="square" lIns="0" tIns="0" rIns="0" bIns="0" rtlCol="0"/>
          <a:lstStyle/>
          <a:p>
            <a:endParaRPr/>
          </a:p>
        </p:txBody>
      </p:sp>
      <p:grpSp>
        <p:nvGrpSpPr>
          <p:cNvPr id="3" name="object 3"/>
          <p:cNvGrpSpPr/>
          <p:nvPr/>
        </p:nvGrpSpPr>
        <p:grpSpPr>
          <a:xfrm>
            <a:off x="73111" y="75361"/>
            <a:ext cx="2192696" cy="4781550"/>
            <a:chOff x="73111" y="75361"/>
            <a:chExt cx="2077720" cy="4781550"/>
          </a:xfrm>
        </p:grpSpPr>
        <p:sp>
          <p:nvSpPr>
            <p:cNvPr id="4" name="object 4"/>
            <p:cNvSpPr/>
            <p:nvPr/>
          </p:nvSpPr>
          <p:spPr>
            <a:xfrm>
              <a:off x="81048" y="83299"/>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00AF50"/>
            </a:solidFill>
          </p:spPr>
          <p:txBody>
            <a:bodyPr wrap="square" lIns="0" tIns="0" rIns="0" bIns="0" rtlCol="0"/>
            <a:lstStyle/>
            <a:p>
              <a:endParaRPr/>
            </a:p>
          </p:txBody>
        </p:sp>
        <p:sp>
          <p:nvSpPr>
            <p:cNvPr id="5" name="object 5"/>
            <p:cNvSpPr/>
            <p:nvPr/>
          </p:nvSpPr>
          <p:spPr>
            <a:xfrm>
              <a:off x="81048" y="83299"/>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grpSp>
        <p:nvGrpSpPr>
          <p:cNvPr id="6" name="object 6"/>
          <p:cNvGrpSpPr/>
          <p:nvPr/>
        </p:nvGrpSpPr>
        <p:grpSpPr>
          <a:xfrm>
            <a:off x="2356294" y="68541"/>
            <a:ext cx="2149158" cy="4781550"/>
            <a:chOff x="2356294" y="68541"/>
            <a:chExt cx="2037714" cy="4781550"/>
          </a:xfrm>
        </p:grpSpPr>
        <p:sp>
          <p:nvSpPr>
            <p:cNvPr id="7" name="object 7"/>
            <p:cNvSpPr/>
            <p:nvPr/>
          </p:nvSpPr>
          <p:spPr>
            <a:xfrm>
              <a:off x="2364232" y="76479"/>
              <a:ext cx="2021839" cy="4765675"/>
            </a:xfrm>
            <a:custGeom>
              <a:avLst/>
              <a:gdLst/>
              <a:ahLst/>
              <a:cxnLst/>
              <a:rect l="l" t="t" r="r" b="b"/>
              <a:pathLst>
                <a:path w="2021839" h="4765675">
                  <a:moveTo>
                    <a:pt x="2021332" y="0"/>
                  </a:moveTo>
                  <a:lnTo>
                    <a:pt x="0" y="0"/>
                  </a:lnTo>
                  <a:lnTo>
                    <a:pt x="0" y="4765421"/>
                  </a:lnTo>
                  <a:lnTo>
                    <a:pt x="2021332" y="4765421"/>
                  </a:lnTo>
                  <a:lnTo>
                    <a:pt x="2021332" y="0"/>
                  </a:lnTo>
                  <a:close/>
                </a:path>
              </a:pathLst>
            </a:custGeom>
            <a:solidFill>
              <a:srgbClr val="00AF50"/>
            </a:solidFill>
          </p:spPr>
          <p:txBody>
            <a:bodyPr wrap="square" lIns="0" tIns="0" rIns="0" bIns="0" rtlCol="0"/>
            <a:lstStyle/>
            <a:p>
              <a:endParaRPr/>
            </a:p>
          </p:txBody>
        </p:sp>
        <p:sp>
          <p:nvSpPr>
            <p:cNvPr id="8" name="object 8"/>
            <p:cNvSpPr/>
            <p:nvPr/>
          </p:nvSpPr>
          <p:spPr>
            <a:xfrm>
              <a:off x="2364232" y="76479"/>
              <a:ext cx="2021839" cy="4765675"/>
            </a:xfrm>
            <a:custGeom>
              <a:avLst/>
              <a:gdLst/>
              <a:ahLst/>
              <a:cxnLst/>
              <a:rect l="l" t="t" r="r" b="b"/>
              <a:pathLst>
                <a:path w="2021839" h="4765675">
                  <a:moveTo>
                    <a:pt x="0" y="4765421"/>
                  </a:moveTo>
                  <a:lnTo>
                    <a:pt x="2021332" y="4765421"/>
                  </a:lnTo>
                  <a:lnTo>
                    <a:pt x="2021332" y="0"/>
                  </a:lnTo>
                  <a:lnTo>
                    <a:pt x="0" y="0"/>
                  </a:lnTo>
                  <a:lnTo>
                    <a:pt x="0" y="4765421"/>
                  </a:lnTo>
                  <a:close/>
                </a:path>
              </a:pathLst>
            </a:custGeom>
            <a:ln w="15875">
              <a:solidFill>
                <a:srgbClr val="882F11"/>
              </a:solidFill>
            </a:ln>
          </p:spPr>
          <p:txBody>
            <a:bodyPr wrap="square" lIns="0" tIns="0" rIns="0" bIns="0" rtlCol="0"/>
            <a:lstStyle/>
            <a:p>
              <a:endParaRPr/>
            </a:p>
          </p:txBody>
        </p:sp>
      </p:grpSp>
      <p:grpSp>
        <p:nvGrpSpPr>
          <p:cNvPr id="9" name="object 9"/>
          <p:cNvGrpSpPr/>
          <p:nvPr/>
        </p:nvGrpSpPr>
        <p:grpSpPr>
          <a:xfrm>
            <a:off x="4595939" y="59855"/>
            <a:ext cx="2075180" cy="4781550"/>
            <a:chOff x="4595939" y="59855"/>
            <a:chExt cx="2075180" cy="4781550"/>
          </a:xfrm>
        </p:grpSpPr>
        <p:sp>
          <p:nvSpPr>
            <p:cNvPr id="10" name="object 10"/>
            <p:cNvSpPr/>
            <p:nvPr/>
          </p:nvSpPr>
          <p:spPr>
            <a:xfrm>
              <a:off x="4603877" y="67792"/>
              <a:ext cx="2059305" cy="4765675"/>
            </a:xfrm>
            <a:custGeom>
              <a:avLst/>
              <a:gdLst/>
              <a:ahLst/>
              <a:cxnLst/>
              <a:rect l="l" t="t" r="r" b="b"/>
              <a:pathLst>
                <a:path w="2059304" h="4765675">
                  <a:moveTo>
                    <a:pt x="2058797" y="0"/>
                  </a:moveTo>
                  <a:lnTo>
                    <a:pt x="0" y="0"/>
                  </a:lnTo>
                  <a:lnTo>
                    <a:pt x="0" y="4765421"/>
                  </a:lnTo>
                  <a:lnTo>
                    <a:pt x="2058797" y="4765421"/>
                  </a:lnTo>
                  <a:lnTo>
                    <a:pt x="2058797" y="0"/>
                  </a:lnTo>
                  <a:close/>
                </a:path>
              </a:pathLst>
            </a:custGeom>
            <a:solidFill>
              <a:srgbClr val="00AF50"/>
            </a:solidFill>
          </p:spPr>
          <p:txBody>
            <a:bodyPr wrap="square" lIns="0" tIns="0" rIns="0" bIns="0" rtlCol="0"/>
            <a:lstStyle/>
            <a:p>
              <a:endParaRPr/>
            </a:p>
          </p:txBody>
        </p:sp>
        <p:sp>
          <p:nvSpPr>
            <p:cNvPr id="11" name="object 11"/>
            <p:cNvSpPr/>
            <p:nvPr/>
          </p:nvSpPr>
          <p:spPr>
            <a:xfrm>
              <a:off x="4603877" y="67792"/>
              <a:ext cx="2059305" cy="4765675"/>
            </a:xfrm>
            <a:custGeom>
              <a:avLst/>
              <a:gdLst/>
              <a:ahLst/>
              <a:cxnLst/>
              <a:rect l="l" t="t" r="r" b="b"/>
              <a:pathLst>
                <a:path w="2059304" h="4765675">
                  <a:moveTo>
                    <a:pt x="0" y="4765421"/>
                  </a:moveTo>
                  <a:lnTo>
                    <a:pt x="2058797" y="4765421"/>
                  </a:lnTo>
                  <a:lnTo>
                    <a:pt x="2058797" y="0"/>
                  </a:lnTo>
                  <a:lnTo>
                    <a:pt x="0" y="0"/>
                  </a:lnTo>
                  <a:lnTo>
                    <a:pt x="0" y="4765421"/>
                  </a:lnTo>
                  <a:close/>
                </a:path>
              </a:pathLst>
            </a:custGeom>
            <a:ln w="15875">
              <a:solidFill>
                <a:srgbClr val="882F11"/>
              </a:solidFill>
            </a:ln>
          </p:spPr>
          <p:txBody>
            <a:bodyPr wrap="square" lIns="0" tIns="0" rIns="0" bIns="0" rtlCol="0"/>
            <a:lstStyle/>
            <a:p>
              <a:endParaRPr/>
            </a:p>
          </p:txBody>
        </p:sp>
      </p:grpSp>
      <p:grpSp>
        <p:nvGrpSpPr>
          <p:cNvPr id="12" name="object 12"/>
          <p:cNvGrpSpPr/>
          <p:nvPr/>
        </p:nvGrpSpPr>
        <p:grpSpPr>
          <a:xfrm>
            <a:off x="6745612" y="66675"/>
            <a:ext cx="2231278" cy="4781550"/>
            <a:chOff x="6844474" y="66675"/>
            <a:chExt cx="1991995" cy="4781550"/>
          </a:xfrm>
        </p:grpSpPr>
        <p:sp>
          <p:nvSpPr>
            <p:cNvPr id="13" name="object 13"/>
            <p:cNvSpPr/>
            <p:nvPr/>
          </p:nvSpPr>
          <p:spPr>
            <a:xfrm>
              <a:off x="6852411" y="74612"/>
              <a:ext cx="1976120" cy="4765675"/>
            </a:xfrm>
            <a:custGeom>
              <a:avLst/>
              <a:gdLst/>
              <a:ahLst/>
              <a:cxnLst/>
              <a:rect l="l" t="t" r="r" b="b"/>
              <a:pathLst>
                <a:path w="1976120" h="4765675">
                  <a:moveTo>
                    <a:pt x="1975611" y="0"/>
                  </a:moveTo>
                  <a:lnTo>
                    <a:pt x="0" y="0"/>
                  </a:lnTo>
                  <a:lnTo>
                    <a:pt x="0" y="4765421"/>
                  </a:lnTo>
                  <a:lnTo>
                    <a:pt x="1975611" y="4765421"/>
                  </a:lnTo>
                  <a:lnTo>
                    <a:pt x="1975611" y="0"/>
                  </a:lnTo>
                  <a:close/>
                </a:path>
              </a:pathLst>
            </a:custGeom>
            <a:solidFill>
              <a:srgbClr val="00AF50"/>
            </a:solidFill>
          </p:spPr>
          <p:txBody>
            <a:bodyPr wrap="square" lIns="0" tIns="0" rIns="0" bIns="0" rtlCol="0"/>
            <a:lstStyle/>
            <a:p>
              <a:endParaRPr/>
            </a:p>
          </p:txBody>
        </p:sp>
        <p:sp>
          <p:nvSpPr>
            <p:cNvPr id="14" name="object 14"/>
            <p:cNvSpPr/>
            <p:nvPr/>
          </p:nvSpPr>
          <p:spPr>
            <a:xfrm>
              <a:off x="6852411" y="74612"/>
              <a:ext cx="1976120" cy="4765675"/>
            </a:xfrm>
            <a:custGeom>
              <a:avLst/>
              <a:gdLst/>
              <a:ahLst/>
              <a:cxnLst/>
              <a:rect l="l" t="t" r="r" b="b"/>
              <a:pathLst>
                <a:path w="1976120" h="4765675">
                  <a:moveTo>
                    <a:pt x="0" y="4765421"/>
                  </a:moveTo>
                  <a:lnTo>
                    <a:pt x="1975611" y="4765421"/>
                  </a:lnTo>
                  <a:lnTo>
                    <a:pt x="197561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5" name="object 15"/>
          <p:cNvSpPr txBox="1"/>
          <p:nvPr/>
        </p:nvSpPr>
        <p:spPr>
          <a:xfrm>
            <a:off x="209892" y="225945"/>
            <a:ext cx="1965111" cy="4460195"/>
          </a:xfrm>
          <a:prstGeom prst="rect">
            <a:avLst/>
          </a:prstGeom>
          <a:solidFill>
            <a:srgbClr val="FFFFFF"/>
          </a:solidFill>
          <a:ln w="15875">
            <a:solidFill>
              <a:srgbClr val="882F11"/>
            </a:solidFill>
          </a:ln>
        </p:spPr>
        <p:txBody>
          <a:bodyPr vert="horz" wrap="square" lIns="0" tIns="35560" rIns="0" bIns="0" rtlCol="0">
            <a:spAutoFit/>
          </a:bodyPr>
          <a:lstStyle/>
          <a:p>
            <a:pPr marL="170180">
              <a:lnSpc>
                <a:spcPct val="100000"/>
              </a:lnSpc>
              <a:spcBef>
                <a:spcPts val="280"/>
              </a:spcBef>
            </a:pPr>
            <a:r>
              <a:rPr sz="2000" b="1" spc="-10" dirty="0">
                <a:latin typeface="Times New Roman"/>
                <a:cs typeface="Times New Roman"/>
              </a:rPr>
              <a:t>Background</a:t>
            </a:r>
            <a:endParaRPr lang="en-US" sz="2000" b="1" dirty="0">
              <a:latin typeface="Times New Roman"/>
              <a:cs typeface="Times New Roman"/>
            </a:endParaRPr>
          </a:p>
          <a:p>
            <a:pPr marL="170180">
              <a:lnSpc>
                <a:spcPct val="100000"/>
              </a:lnSpc>
              <a:spcBef>
                <a:spcPts val="280"/>
              </a:spcBef>
            </a:pPr>
            <a:endParaRPr lang="en-US" sz="2000" b="1" spc="55" dirty="0">
              <a:latin typeface="Times New Roman"/>
              <a:cs typeface="Times New Roman"/>
            </a:endParaRPr>
          </a:p>
          <a:p>
            <a:pPr marL="170180">
              <a:lnSpc>
                <a:spcPct val="100000"/>
              </a:lnSpc>
              <a:spcBef>
                <a:spcPts val="280"/>
              </a:spcBef>
            </a:pPr>
            <a:r>
              <a:rPr lang="en-US" sz="1200" spc="55" dirty="0">
                <a:latin typeface="Times New Roman"/>
                <a:cs typeface="Times New Roman"/>
              </a:rPr>
              <a:t>Blind students encounter substantial hurdles in navigating their surroundings independently. In many countries, there is an absence of comprehensive assistive technologies in local languages, including Sinhala. These technologies typically rely on English for object recognition and navigation instructions. This linguistic barrier exacerbates the accessibility gap for Sinhala-speaking blind individuals.</a:t>
            </a:r>
          </a:p>
          <a:p>
            <a:pPr marL="170180">
              <a:lnSpc>
                <a:spcPct val="100000"/>
              </a:lnSpc>
              <a:spcBef>
                <a:spcPts val="280"/>
              </a:spcBef>
            </a:pPr>
            <a:endParaRPr lang="en-US" sz="1200" dirty="0">
              <a:latin typeface="Times New Roman"/>
              <a:cs typeface="Times New Roman"/>
            </a:endParaRPr>
          </a:p>
        </p:txBody>
      </p:sp>
      <p:sp>
        <p:nvSpPr>
          <p:cNvPr id="16" name="object 16"/>
          <p:cNvSpPr txBox="1"/>
          <p:nvPr/>
        </p:nvSpPr>
        <p:spPr>
          <a:xfrm>
            <a:off x="2446654" y="184912"/>
            <a:ext cx="1967994" cy="4478790"/>
          </a:xfrm>
          <a:prstGeom prst="rect">
            <a:avLst/>
          </a:prstGeom>
          <a:solidFill>
            <a:srgbClr val="FFFFFF"/>
          </a:solidFill>
          <a:ln w="15875">
            <a:solidFill>
              <a:srgbClr val="882F11"/>
            </a:solidFill>
          </a:ln>
        </p:spPr>
        <p:txBody>
          <a:bodyPr vert="horz" wrap="square" lIns="0" tIns="46355" rIns="0" bIns="0" rtlCol="0">
            <a:spAutoFit/>
          </a:bodyPr>
          <a:lstStyle/>
          <a:p>
            <a:pPr marL="196850">
              <a:lnSpc>
                <a:spcPct val="100000"/>
              </a:lnSpc>
              <a:spcBef>
                <a:spcPts val="365"/>
              </a:spcBef>
            </a:pPr>
            <a:r>
              <a:rPr sz="2000" b="1" dirty="0">
                <a:latin typeface="Times New Roman"/>
                <a:cs typeface="Times New Roman"/>
              </a:rPr>
              <a:t>Research</a:t>
            </a:r>
            <a:endParaRPr sz="2000" dirty="0">
              <a:latin typeface="Times New Roman"/>
              <a:cs typeface="Times New Roman"/>
            </a:endParaRPr>
          </a:p>
          <a:p>
            <a:pPr marL="196850">
              <a:lnSpc>
                <a:spcPct val="100000"/>
              </a:lnSpc>
            </a:pPr>
            <a:r>
              <a:rPr sz="2000" b="1" spc="35" dirty="0">
                <a:latin typeface="Times New Roman"/>
                <a:cs typeface="Times New Roman"/>
              </a:rPr>
              <a:t>Gap</a:t>
            </a:r>
            <a:endParaRPr lang="en-US" sz="2000" b="1" dirty="0">
              <a:latin typeface="Times New Roman"/>
              <a:cs typeface="Times New Roman"/>
            </a:endParaRPr>
          </a:p>
          <a:p>
            <a:pPr marL="196850">
              <a:lnSpc>
                <a:spcPct val="100000"/>
              </a:lnSpc>
            </a:pPr>
            <a:endParaRPr lang="en-US" sz="2000" b="1" spc="95" dirty="0">
              <a:latin typeface="Times New Roman"/>
              <a:cs typeface="Times New Roman"/>
            </a:endParaRPr>
          </a:p>
          <a:p>
            <a:pPr marL="196850">
              <a:lnSpc>
                <a:spcPct val="100000"/>
              </a:lnSpc>
            </a:pPr>
            <a:r>
              <a:rPr lang="en-US" sz="1200" spc="95" dirty="0">
                <a:latin typeface="Times New Roman"/>
                <a:cs typeface="Times New Roman"/>
              </a:rPr>
              <a:t>The primary issue at hand is the absence of a Sinhala-specific object detection and navigation system tailored to the needs of blind students. Existing solutions predominantly cater to English-speaking users, rendering them ineffective for Sinhala-speaking individuals who require navigation assistance in their native language.</a:t>
            </a:r>
          </a:p>
          <a:p>
            <a:pPr marL="196850">
              <a:lnSpc>
                <a:spcPct val="100000"/>
              </a:lnSpc>
            </a:pPr>
            <a:endParaRPr lang="en-US" sz="1200" spc="95" dirty="0">
              <a:latin typeface="Times New Roman"/>
              <a:cs typeface="Times New Roman"/>
            </a:endParaRPr>
          </a:p>
          <a:p>
            <a:pPr marL="196850">
              <a:lnSpc>
                <a:spcPct val="100000"/>
              </a:lnSpc>
            </a:pPr>
            <a:endParaRPr lang="en-US" sz="1200" spc="95" dirty="0">
              <a:latin typeface="Times New Roman"/>
              <a:cs typeface="Times New Roman"/>
            </a:endParaRPr>
          </a:p>
          <a:p>
            <a:pPr marL="196850">
              <a:lnSpc>
                <a:spcPct val="100000"/>
              </a:lnSpc>
            </a:pPr>
            <a:endParaRPr sz="1200" dirty="0">
              <a:latin typeface="Times New Roman"/>
              <a:cs typeface="Times New Roman"/>
            </a:endParaRPr>
          </a:p>
        </p:txBody>
      </p:sp>
      <p:sp>
        <p:nvSpPr>
          <p:cNvPr id="17" name="object 17"/>
          <p:cNvSpPr txBox="1"/>
          <p:nvPr/>
        </p:nvSpPr>
        <p:spPr>
          <a:xfrm>
            <a:off x="4686306" y="176225"/>
            <a:ext cx="1881246" cy="4520468"/>
          </a:xfrm>
          <a:prstGeom prst="rect">
            <a:avLst/>
          </a:prstGeom>
          <a:solidFill>
            <a:srgbClr val="FFFFFF"/>
          </a:solidFill>
          <a:ln w="15875">
            <a:solidFill>
              <a:srgbClr val="882F11"/>
            </a:solidFill>
          </a:ln>
        </p:spPr>
        <p:txBody>
          <a:bodyPr vert="horz" wrap="square" lIns="0" tIns="87630" rIns="0" bIns="0" rtlCol="0">
            <a:spAutoFit/>
          </a:bodyPr>
          <a:lstStyle/>
          <a:p>
            <a:pPr marL="165100">
              <a:lnSpc>
                <a:spcPct val="100000"/>
              </a:lnSpc>
              <a:spcBef>
                <a:spcPts val="690"/>
              </a:spcBef>
            </a:pPr>
            <a:r>
              <a:rPr sz="2000" b="1" dirty="0">
                <a:latin typeface="Times New Roman"/>
                <a:cs typeface="Times New Roman"/>
              </a:rPr>
              <a:t>Research</a:t>
            </a:r>
            <a:endParaRPr sz="2000" dirty="0">
              <a:latin typeface="Times New Roman"/>
              <a:cs typeface="Times New Roman"/>
            </a:endParaRPr>
          </a:p>
          <a:p>
            <a:pPr marL="165100">
              <a:lnSpc>
                <a:spcPct val="100000"/>
              </a:lnSpc>
            </a:pPr>
            <a:r>
              <a:rPr sz="2000" b="1" spc="5" dirty="0">
                <a:latin typeface="Times New Roman"/>
                <a:cs typeface="Times New Roman"/>
              </a:rPr>
              <a:t>Problem</a:t>
            </a:r>
            <a:endParaRPr lang="en-US" sz="2000" b="1" dirty="0">
              <a:latin typeface="Times New Roman"/>
              <a:cs typeface="Times New Roman"/>
            </a:endParaRPr>
          </a:p>
          <a:p>
            <a:pPr marL="165100">
              <a:lnSpc>
                <a:spcPct val="100000"/>
              </a:lnSpc>
            </a:pPr>
            <a:endParaRPr lang="en-US" sz="2000" b="1" spc="30" dirty="0">
              <a:latin typeface="Times New Roman"/>
              <a:cs typeface="Times New Roman"/>
            </a:endParaRPr>
          </a:p>
          <a:p>
            <a:pPr marL="165100">
              <a:lnSpc>
                <a:spcPct val="100000"/>
              </a:lnSpc>
            </a:pPr>
            <a:r>
              <a:rPr lang="en-US" sz="1200" spc="30" dirty="0">
                <a:latin typeface="Times New Roman"/>
                <a:cs typeface="Times New Roman"/>
              </a:rPr>
              <a:t>The overarching objective is to create a specialized object detection and navigation component for blind students, employing the Sinhala language. This component aims to empower visually impaired individuals by providing them with real-time information about their surroundings, object identification capabilities, and navigational instructions, all presented in Sinhala.</a:t>
            </a:r>
          </a:p>
          <a:p>
            <a:pPr marL="165100">
              <a:lnSpc>
                <a:spcPct val="100000"/>
              </a:lnSpc>
            </a:pPr>
            <a:endParaRPr lang="en-US" sz="1200" spc="30" dirty="0">
              <a:latin typeface="Times New Roman"/>
              <a:cs typeface="Times New Roman"/>
            </a:endParaRPr>
          </a:p>
          <a:p>
            <a:pPr marL="165100">
              <a:lnSpc>
                <a:spcPct val="100000"/>
              </a:lnSpc>
            </a:pPr>
            <a:endParaRPr lang="en-US" sz="1200" spc="30" dirty="0">
              <a:latin typeface="Times New Roman"/>
              <a:cs typeface="Times New Roman"/>
            </a:endParaRPr>
          </a:p>
          <a:p>
            <a:pPr marL="165100">
              <a:lnSpc>
                <a:spcPct val="100000"/>
              </a:lnSpc>
            </a:pPr>
            <a:endParaRPr sz="1200" dirty="0">
              <a:latin typeface="Times New Roman"/>
              <a:cs typeface="Times New Roman"/>
            </a:endParaRPr>
          </a:p>
        </p:txBody>
      </p:sp>
      <p:sp>
        <p:nvSpPr>
          <p:cNvPr id="18" name="object 18"/>
          <p:cNvSpPr txBox="1"/>
          <p:nvPr/>
        </p:nvSpPr>
        <p:spPr>
          <a:xfrm>
            <a:off x="6861307" y="177584"/>
            <a:ext cx="2062133" cy="4525598"/>
          </a:xfrm>
          <a:prstGeom prst="rect">
            <a:avLst/>
          </a:prstGeom>
          <a:solidFill>
            <a:srgbClr val="FFFFFF"/>
          </a:solidFill>
          <a:ln w="15875">
            <a:solidFill>
              <a:srgbClr val="882F11"/>
            </a:solidFill>
          </a:ln>
        </p:spPr>
        <p:txBody>
          <a:bodyPr vert="horz" wrap="square" lIns="0" tIns="85090" rIns="0" bIns="0" rtlCol="0">
            <a:spAutoFit/>
          </a:bodyPr>
          <a:lstStyle/>
          <a:p>
            <a:pPr marL="158750">
              <a:lnSpc>
                <a:spcPct val="100000"/>
              </a:lnSpc>
              <a:spcBef>
                <a:spcPts val="670"/>
              </a:spcBef>
            </a:pPr>
            <a:r>
              <a:rPr sz="2000" b="1" spc="5" dirty="0">
                <a:latin typeface="Times New Roman"/>
                <a:cs typeface="Times New Roman"/>
              </a:rPr>
              <a:t>Objectives</a:t>
            </a:r>
            <a:endParaRPr sz="2000" dirty="0">
              <a:latin typeface="Times New Roman"/>
              <a:cs typeface="Times New Roman"/>
            </a:endParaRPr>
          </a:p>
          <a:p>
            <a:pPr>
              <a:lnSpc>
                <a:spcPct val="100000"/>
              </a:lnSpc>
              <a:spcBef>
                <a:spcPts val="15"/>
              </a:spcBef>
            </a:pPr>
            <a:endParaRPr lang="en-US" sz="1400" dirty="0">
              <a:latin typeface="Times New Roman"/>
              <a:cs typeface="Times New Roman"/>
            </a:endParaRPr>
          </a:p>
          <a:p>
            <a:pPr>
              <a:lnSpc>
                <a:spcPct val="100000"/>
              </a:lnSpc>
              <a:spcBef>
                <a:spcPts val="10"/>
              </a:spcBef>
            </a:pPr>
            <a:endParaRPr lang="en-US" sz="1450" dirty="0">
              <a:latin typeface="Times New Roman"/>
              <a:cs typeface="Times New Roman"/>
            </a:endParaRPr>
          </a:p>
          <a:p>
            <a:pPr marL="158750" marR="253365">
              <a:lnSpc>
                <a:spcPct val="100000"/>
              </a:lnSpc>
            </a:pPr>
            <a:r>
              <a:rPr lang="en-US" sz="1200" spc="40" dirty="0">
                <a:latin typeface="Times New Roman"/>
                <a:cs typeface="Times New Roman"/>
              </a:rPr>
              <a:t>The current research landscape lacks comprehensive Sinhala-language solutions for object detection and navigation for the visually impaired. The dearth of localized tools places Sinhala-speaking blind students at a significant disadvantage, hindering their ability to effectively perceive and interact with the environment. Bridging this gap is essential for promoting inclusivity and independence among this marginalized group.</a:t>
            </a:r>
            <a:endParaRPr lang="en-US" sz="1200" dirty="0">
              <a:latin typeface="Times New Roman"/>
              <a:cs typeface="Times New Roman"/>
            </a:endParaRPr>
          </a:p>
        </p:txBody>
      </p:sp>
      <p:sp>
        <p:nvSpPr>
          <p:cNvPr id="21" name="object 11">
            <a:extLst>
              <a:ext uri="{FF2B5EF4-FFF2-40B4-BE49-F238E27FC236}">
                <a16:creationId xmlns:a16="http://schemas.microsoft.com/office/drawing/2014/main" id="{F847C5F8-66D2-3ECD-74A7-FF2AF058B064}"/>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22" name="object 11">
            <a:extLst>
              <a:ext uri="{FF2B5EF4-FFF2-40B4-BE49-F238E27FC236}">
                <a16:creationId xmlns:a16="http://schemas.microsoft.com/office/drawing/2014/main" id="{07006B74-3998-2828-B358-1F2F7D407293}"/>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Godakanda</a:t>
            </a:r>
            <a:r>
              <a:rPr lang="en-US" sz="1200" b="1" dirty="0">
                <a:solidFill>
                  <a:schemeClr val="tx1">
                    <a:lumMod val="95000"/>
                    <a:lumOff val="5000"/>
                  </a:schemeClr>
                </a:solidFill>
                <a:latin typeface="Times New Roman"/>
                <a:cs typeface="Times New Roman"/>
              </a:rPr>
              <a:t> P.G.S. – IT20129712</a:t>
            </a:r>
            <a:endParaRPr lang="en-US" sz="1200" dirty="0">
              <a:solidFill>
                <a:schemeClr val="tx1">
                  <a:lumMod val="95000"/>
                  <a:lumOff val="5000"/>
                </a:schemeClr>
              </a:solidFill>
              <a:latin typeface="Times New Roman"/>
              <a:cs typeface="Times New Roman"/>
            </a:endParaRPr>
          </a:p>
        </p:txBody>
      </p:sp>
      <p:sp>
        <p:nvSpPr>
          <p:cNvPr id="19" name="object 11">
            <a:extLst>
              <a:ext uri="{FF2B5EF4-FFF2-40B4-BE49-F238E27FC236}">
                <a16:creationId xmlns:a16="http://schemas.microsoft.com/office/drawing/2014/main" id="{8E41A38B-D3BE-B409-CC24-DF225C37B33C}"/>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9050"/>
            <a:ext cx="9144000" cy="5162550"/>
            <a:chOff x="0" y="-19050"/>
            <a:chExt cx="9144000" cy="5162550"/>
          </a:xfrm>
        </p:grpSpPr>
        <p:sp>
          <p:nvSpPr>
            <p:cNvPr id="3" name="object 3"/>
            <p:cNvSpPr/>
            <p:nvPr/>
          </p:nvSpPr>
          <p:spPr>
            <a:xfrm>
              <a:off x="0" y="0"/>
              <a:ext cx="9144000" cy="5143500"/>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4" name="object 4"/>
            <p:cNvSpPr/>
            <p:nvPr/>
          </p:nvSpPr>
          <p:spPr>
            <a:xfrm>
              <a:off x="0" y="-19050"/>
              <a:ext cx="2706370" cy="716915"/>
            </a:xfrm>
            <a:custGeom>
              <a:avLst/>
              <a:gdLst/>
              <a:ahLst/>
              <a:cxnLst/>
              <a:rect l="l" t="t" r="r" b="b"/>
              <a:pathLst>
                <a:path w="2706370" h="716915">
                  <a:moveTo>
                    <a:pt x="2347722" y="0"/>
                  </a:moveTo>
                  <a:lnTo>
                    <a:pt x="0" y="0"/>
                  </a:lnTo>
                  <a:lnTo>
                    <a:pt x="0" y="716914"/>
                  </a:lnTo>
                  <a:lnTo>
                    <a:pt x="2347722" y="716914"/>
                  </a:lnTo>
                  <a:lnTo>
                    <a:pt x="2706243" y="358520"/>
                  </a:lnTo>
                  <a:lnTo>
                    <a:pt x="2347722" y="0"/>
                  </a:lnTo>
                  <a:close/>
                </a:path>
              </a:pathLst>
            </a:custGeom>
            <a:solidFill>
              <a:srgbClr val="00AF50"/>
            </a:solidFill>
          </p:spPr>
          <p:txBody>
            <a:bodyPr wrap="square" lIns="0" tIns="0" rIns="0" bIns="0" rtlCol="0"/>
            <a:lstStyle/>
            <a:p>
              <a:endParaRPr/>
            </a:p>
          </p:txBody>
        </p:sp>
      </p:grpSp>
      <p:sp>
        <p:nvSpPr>
          <p:cNvPr id="5" name="object 5"/>
          <p:cNvSpPr txBox="1">
            <a:spLocks noGrp="1"/>
          </p:cNvSpPr>
          <p:nvPr>
            <p:ph type="title"/>
          </p:nvPr>
        </p:nvSpPr>
        <p:spPr>
          <a:xfrm>
            <a:off x="228600" y="189547"/>
            <a:ext cx="1995805" cy="299720"/>
          </a:xfrm>
          <a:prstGeom prst="rect">
            <a:avLst/>
          </a:prstGeom>
        </p:spPr>
        <p:txBody>
          <a:bodyPr vert="horz" wrap="square" lIns="0" tIns="12700" rIns="0" bIns="0" rtlCol="0">
            <a:spAutoFit/>
          </a:bodyPr>
          <a:lstStyle/>
          <a:p>
            <a:pPr marL="12700">
              <a:lnSpc>
                <a:spcPct val="100000"/>
              </a:lnSpc>
              <a:spcBef>
                <a:spcPts val="100"/>
              </a:spcBef>
            </a:pPr>
            <a:r>
              <a:rPr sz="1800" b="1" spc="50" dirty="0">
                <a:latin typeface="Times New Roman"/>
                <a:cs typeface="Times New Roman"/>
              </a:rPr>
              <a:t>METHODOLOGY</a:t>
            </a:r>
            <a:endParaRPr sz="1800" dirty="0">
              <a:latin typeface="Times New Roman"/>
              <a:cs typeface="Times New Roman"/>
            </a:endParaRPr>
          </a:p>
        </p:txBody>
      </p:sp>
      <p:sp>
        <p:nvSpPr>
          <p:cNvPr id="6" name="object 6"/>
          <p:cNvSpPr/>
          <p:nvPr/>
        </p:nvSpPr>
        <p:spPr>
          <a:xfrm>
            <a:off x="40976" y="887412"/>
            <a:ext cx="5317154" cy="4029726"/>
          </a:xfrm>
          <a:prstGeom prst="rect">
            <a:avLst/>
          </a:prstGeom>
          <a:blipFill>
            <a:blip r:embed="rId3"/>
            <a:stretch>
              <a:fillRect/>
            </a:stretch>
          </a:blipFill>
        </p:spPr>
        <p:txBody>
          <a:bodyPr wrap="square" lIns="0" tIns="0" rIns="0" bIns="0" rtlCol="0"/>
          <a:lstStyle/>
          <a:p>
            <a:endParaRPr/>
          </a:p>
        </p:txBody>
      </p:sp>
      <p:sp>
        <p:nvSpPr>
          <p:cNvPr id="7" name="object 7"/>
          <p:cNvSpPr txBox="1"/>
          <p:nvPr/>
        </p:nvSpPr>
        <p:spPr>
          <a:xfrm>
            <a:off x="5399106" y="1205913"/>
            <a:ext cx="3785870" cy="3392724"/>
          </a:xfrm>
          <a:prstGeom prst="rect">
            <a:avLst/>
          </a:prstGeom>
        </p:spPr>
        <p:txBody>
          <a:bodyPr vert="horz" wrap="square" lIns="0" tIns="12700" rIns="0" bIns="0" rtlCol="0">
            <a:spAutoFit/>
          </a:bodyPr>
          <a:lstStyle/>
          <a:p>
            <a:pPr marL="38100" marR="340360" algn="just">
              <a:lnSpc>
                <a:spcPct val="101899"/>
              </a:lnSpc>
              <a:spcBef>
                <a:spcPts val="100"/>
              </a:spcBef>
            </a:pPr>
            <a:r>
              <a:rPr lang="en-US" sz="1200" spc="70" dirty="0">
                <a:solidFill>
                  <a:srgbClr val="363639"/>
                </a:solidFill>
                <a:latin typeface="Times New Roman"/>
                <a:cs typeface="Times New Roman"/>
              </a:rPr>
              <a:t>The methodology involves a comprehensive approach to address the research objective. Data collection comprises gathering a diverse dataset of objects with labels and recording corresponding audio descriptions. Model development utilizes computer vision techniques to train an object detection model with Sinhala labels. A voice-based navigation system is developed in Sinhala, incorporating text-to-speech technology. Integration into a user-friendly app interface follows, with usability testing and iterative refinement based on user feedback. Accessibility standards are upheld, and continuous improvement ensures the app remains up-to-date and effective. User education resources support blind students in utilizing the app for enhanced navigation and object recognition.</a:t>
            </a:r>
            <a:endParaRPr lang="en-US" sz="1200" dirty="0">
              <a:latin typeface="Times New Roman"/>
              <a:cs typeface="Times New Roman"/>
            </a:endParaRPr>
          </a:p>
        </p:txBody>
      </p:sp>
      <p:sp>
        <p:nvSpPr>
          <p:cNvPr id="10" name="object 11">
            <a:extLst>
              <a:ext uri="{FF2B5EF4-FFF2-40B4-BE49-F238E27FC236}">
                <a16:creationId xmlns:a16="http://schemas.microsoft.com/office/drawing/2014/main" id="{11DD233F-FA3D-4EBF-AEB6-F4D9EED9F10E}"/>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1" name="object 11">
            <a:extLst>
              <a:ext uri="{FF2B5EF4-FFF2-40B4-BE49-F238E27FC236}">
                <a16:creationId xmlns:a16="http://schemas.microsoft.com/office/drawing/2014/main" id="{71724870-E7FF-F6C8-5659-C11B51215C40}"/>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err="1">
                <a:solidFill>
                  <a:schemeClr val="tx1">
                    <a:lumMod val="95000"/>
                    <a:lumOff val="5000"/>
                  </a:schemeClr>
                </a:solidFill>
                <a:latin typeface="Times New Roman"/>
                <a:cs typeface="Times New Roman"/>
              </a:rPr>
              <a:t>Godakanda</a:t>
            </a:r>
            <a:r>
              <a:rPr lang="en-US" sz="1200" b="1" dirty="0">
                <a:solidFill>
                  <a:schemeClr val="tx1">
                    <a:lumMod val="95000"/>
                    <a:lumOff val="5000"/>
                  </a:schemeClr>
                </a:solidFill>
                <a:latin typeface="Times New Roman"/>
                <a:cs typeface="Times New Roman"/>
              </a:rPr>
              <a:t> P.G.S. – IT20129712</a:t>
            </a:r>
            <a:endParaRPr lang="en-US" sz="1200" dirty="0">
              <a:solidFill>
                <a:schemeClr val="tx1">
                  <a:lumMod val="95000"/>
                  <a:lumOff val="5000"/>
                </a:schemeClr>
              </a:solidFill>
              <a:latin typeface="Times New Roman"/>
              <a:cs typeface="Times New Roman"/>
            </a:endParaRPr>
          </a:p>
        </p:txBody>
      </p:sp>
      <p:sp>
        <p:nvSpPr>
          <p:cNvPr id="8" name="object 11">
            <a:extLst>
              <a:ext uri="{FF2B5EF4-FFF2-40B4-BE49-F238E27FC236}">
                <a16:creationId xmlns:a16="http://schemas.microsoft.com/office/drawing/2014/main" id="{DC1BADF9-2390-C31C-449D-7E98DDA3F4AD}"/>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6" name="object 2">
            <a:extLst>
              <a:ext uri="{FF2B5EF4-FFF2-40B4-BE49-F238E27FC236}">
                <a16:creationId xmlns:a16="http://schemas.microsoft.com/office/drawing/2014/main" id="{4305819C-6870-FF84-479C-E00384ABDFE3}"/>
              </a:ext>
            </a:extLst>
          </p:cNvPr>
          <p:cNvGrpSpPr/>
          <p:nvPr/>
        </p:nvGrpSpPr>
        <p:grpSpPr>
          <a:xfrm>
            <a:off x="0" y="0"/>
            <a:ext cx="9144000" cy="5143499"/>
            <a:chOff x="0" y="0"/>
            <a:chExt cx="9144000" cy="5143499"/>
          </a:xfrm>
        </p:grpSpPr>
        <p:sp>
          <p:nvSpPr>
            <p:cNvPr id="37" name="object 3">
              <a:extLst>
                <a:ext uri="{FF2B5EF4-FFF2-40B4-BE49-F238E27FC236}">
                  <a16:creationId xmlns:a16="http://schemas.microsoft.com/office/drawing/2014/main" id="{BAC0B91F-772B-BABA-9F29-544C6986A261}"/>
                </a:ext>
              </a:extLst>
            </p:cNvPr>
            <p:cNvSpPr/>
            <p:nvPr/>
          </p:nvSpPr>
          <p:spPr>
            <a:xfrm>
              <a:off x="0" y="0"/>
              <a:ext cx="9144000" cy="5143499"/>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38" name="object 5">
              <a:extLst>
                <a:ext uri="{FF2B5EF4-FFF2-40B4-BE49-F238E27FC236}">
                  <a16:creationId xmlns:a16="http://schemas.microsoft.com/office/drawing/2014/main" id="{21DB8741-862F-8A2B-87B1-112B4E375930}"/>
                </a:ext>
              </a:extLst>
            </p:cNvPr>
            <p:cNvSpPr/>
            <p:nvPr/>
          </p:nvSpPr>
          <p:spPr>
            <a:xfrm>
              <a:off x="0" y="0"/>
              <a:ext cx="3062605" cy="627380"/>
            </a:xfrm>
            <a:custGeom>
              <a:avLst/>
              <a:gdLst/>
              <a:ahLst/>
              <a:cxnLst/>
              <a:rect l="l" t="t" r="r" b="b"/>
              <a:pathLst>
                <a:path w="3062605" h="627380">
                  <a:moveTo>
                    <a:pt x="2758313" y="0"/>
                  </a:moveTo>
                  <a:lnTo>
                    <a:pt x="0" y="0"/>
                  </a:lnTo>
                  <a:lnTo>
                    <a:pt x="0" y="627252"/>
                  </a:lnTo>
                  <a:lnTo>
                    <a:pt x="2739263" y="627252"/>
                  </a:lnTo>
                  <a:lnTo>
                    <a:pt x="3062478" y="304164"/>
                  </a:lnTo>
                  <a:lnTo>
                    <a:pt x="2758313" y="0"/>
                  </a:lnTo>
                  <a:close/>
                </a:path>
              </a:pathLst>
            </a:custGeom>
            <a:solidFill>
              <a:srgbClr val="001F5F"/>
            </a:solidFill>
          </p:spPr>
          <p:txBody>
            <a:bodyPr wrap="square" lIns="0" tIns="0" rIns="0" bIns="0" rtlCol="0"/>
            <a:lstStyle/>
            <a:p>
              <a:endParaRPr/>
            </a:p>
          </p:txBody>
        </p:sp>
      </p:grpSp>
      <p:sp>
        <p:nvSpPr>
          <p:cNvPr id="39" name="object 6">
            <a:extLst>
              <a:ext uri="{FF2B5EF4-FFF2-40B4-BE49-F238E27FC236}">
                <a16:creationId xmlns:a16="http://schemas.microsoft.com/office/drawing/2014/main" id="{71934AC2-7DEB-04FC-C7F3-DC4B83D19709}"/>
              </a:ext>
            </a:extLst>
          </p:cNvPr>
          <p:cNvSpPr txBox="1">
            <a:spLocks noGrp="1"/>
          </p:cNvSpPr>
          <p:nvPr>
            <p:ph type="title"/>
          </p:nvPr>
        </p:nvSpPr>
        <p:spPr>
          <a:xfrm>
            <a:off x="78739" y="0"/>
            <a:ext cx="2161540" cy="574040"/>
          </a:xfrm>
          <a:prstGeom prst="rect">
            <a:avLst/>
          </a:prstGeom>
        </p:spPr>
        <p:txBody>
          <a:bodyPr vert="horz" wrap="square" lIns="0" tIns="12700" rIns="0" bIns="0" rtlCol="0">
            <a:spAutoFit/>
          </a:bodyPr>
          <a:lstStyle/>
          <a:p>
            <a:pPr marL="12700">
              <a:lnSpc>
                <a:spcPct val="100000"/>
              </a:lnSpc>
              <a:spcBef>
                <a:spcPts val="100"/>
              </a:spcBef>
            </a:pPr>
            <a:r>
              <a:rPr sz="3600" b="1" spc="-430" dirty="0">
                <a:latin typeface="Georgia"/>
                <a:cs typeface="Georgia"/>
              </a:rPr>
              <a:t>We</a:t>
            </a:r>
            <a:r>
              <a:rPr sz="3600" b="1" spc="-100" dirty="0">
                <a:latin typeface="Georgia"/>
                <a:cs typeface="Georgia"/>
              </a:rPr>
              <a:t> </a:t>
            </a:r>
            <a:r>
              <a:rPr sz="3600" b="1" dirty="0">
                <a:latin typeface="Georgia"/>
                <a:cs typeface="Georgia"/>
              </a:rPr>
              <a:t>are….</a:t>
            </a:r>
            <a:endParaRPr sz="3600">
              <a:latin typeface="Georgia"/>
              <a:cs typeface="Georgia"/>
            </a:endParaRPr>
          </a:p>
        </p:txBody>
      </p:sp>
      <p:sp>
        <p:nvSpPr>
          <p:cNvPr id="40" name="Oval 39">
            <a:extLst>
              <a:ext uri="{FF2B5EF4-FFF2-40B4-BE49-F238E27FC236}">
                <a16:creationId xmlns:a16="http://schemas.microsoft.com/office/drawing/2014/main" id="{F581DE7A-16D1-2310-E078-D74FA171839C}"/>
              </a:ext>
              <a:ext uri="{C183D7F6-B498-43B3-948B-1728B52AA6E4}">
                <adec:decorative xmlns:adec="http://schemas.microsoft.com/office/drawing/2017/decorative" val="0"/>
              </a:ext>
            </a:extLst>
          </p:cNvPr>
          <p:cNvSpPr/>
          <p:nvPr/>
        </p:nvSpPr>
        <p:spPr>
          <a:xfrm>
            <a:off x="163478" y="1013886"/>
            <a:ext cx="1449528" cy="1447800"/>
          </a:xfrm>
          <a:prstGeom prst="ellipse">
            <a:avLst/>
          </a:prstGeom>
          <a:blipFill>
            <a:blip r:embed="rId3" cstate="screen">
              <a:extLst>
                <a:ext uri="{28A0092B-C50C-407E-A947-70E740481C1C}">
                  <a14:useLocalDpi xmlns:a14="http://schemas.microsoft.com/office/drawing/2010/main"/>
                </a:ext>
              </a:extLst>
            </a:blip>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42829EA3-9D22-05B9-CD4F-60FC2F3E386D}"/>
              </a:ext>
            </a:extLst>
          </p:cNvPr>
          <p:cNvSpPr/>
          <p:nvPr/>
        </p:nvSpPr>
        <p:spPr>
          <a:xfrm>
            <a:off x="1166884" y="1786466"/>
            <a:ext cx="1219200" cy="1210721"/>
          </a:xfrm>
          <a:prstGeom prst="ellipse">
            <a:avLst/>
          </a:prstGeom>
          <a:solidFill>
            <a:schemeClr val="accent5"/>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Jayathunga T.M.</a:t>
            </a:r>
          </a:p>
          <a:p>
            <a:pPr algn="ctr"/>
            <a:r>
              <a:rPr lang="en-US" sz="1100" b="1" dirty="0"/>
              <a:t>IT20146238</a:t>
            </a:r>
          </a:p>
        </p:txBody>
      </p:sp>
      <p:sp>
        <p:nvSpPr>
          <p:cNvPr id="42" name="Oval 41">
            <a:extLst>
              <a:ext uri="{FF2B5EF4-FFF2-40B4-BE49-F238E27FC236}">
                <a16:creationId xmlns:a16="http://schemas.microsoft.com/office/drawing/2014/main" id="{A8389226-77A8-0D5F-FFCD-C2B5EB9B6BE3}"/>
              </a:ext>
            </a:extLst>
          </p:cNvPr>
          <p:cNvSpPr/>
          <p:nvPr/>
        </p:nvSpPr>
        <p:spPr>
          <a:xfrm>
            <a:off x="6781800" y="1062566"/>
            <a:ext cx="1449528" cy="1447800"/>
          </a:xfrm>
          <a:prstGeom prst="ellipse">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Oval 42">
            <a:extLst>
              <a:ext uri="{FF2B5EF4-FFF2-40B4-BE49-F238E27FC236}">
                <a16:creationId xmlns:a16="http://schemas.microsoft.com/office/drawing/2014/main" id="{F2CB9070-EAC4-A959-088B-3FCB653E9CAA}"/>
              </a:ext>
            </a:extLst>
          </p:cNvPr>
          <p:cNvSpPr/>
          <p:nvPr/>
        </p:nvSpPr>
        <p:spPr>
          <a:xfrm>
            <a:off x="4630212" y="1046988"/>
            <a:ext cx="1449528" cy="1447800"/>
          </a:xfrm>
          <a:prstGeom prst="ellipse">
            <a:avLst/>
          </a:prstGeom>
          <a:blipFill>
            <a:blip r:embed="rId5" cstate="screen">
              <a:extLst>
                <a:ext uri="{28A0092B-C50C-407E-A947-70E740481C1C}">
                  <a14:useLocalDpi xmlns:a14="http://schemas.microsoft.com/office/drawing/2010/main"/>
                </a:ext>
              </a:extLst>
            </a:blip>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a:extLst>
              <a:ext uri="{FF2B5EF4-FFF2-40B4-BE49-F238E27FC236}">
                <a16:creationId xmlns:a16="http://schemas.microsoft.com/office/drawing/2014/main" id="{9073CE95-3CD0-1D08-7C3B-399120B871C2}"/>
              </a:ext>
            </a:extLst>
          </p:cNvPr>
          <p:cNvSpPr/>
          <p:nvPr/>
        </p:nvSpPr>
        <p:spPr>
          <a:xfrm>
            <a:off x="2396845" y="1013886"/>
            <a:ext cx="1449528" cy="1447800"/>
          </a:xfrm>
          <a:prstGeom prst="ellipse">
            <a:avLst/>
          </a:prstGeom>
          <a:blipFill>
            <a:blip r:embed="rId6" cstate="screen">
              <a:extLst>
                <a:ext uri="{28A0092B-C50C-407E-A947-70E740481C1C}">
                  <a14:useLocalDpi xmlns:a14="http://schemas.microsoft.com/office/drawing/2010/main"/>
                </a:ext>
              </a:extLst>
            </a:blip>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B62B0800-BA6D-A79D-1DFE-FAA8924815D1}"/>
              </a:ext>
            </a:extLst>
          </p:cNvPr>
          <p:cNvSpPr/>
          <p:nvPr/>
        </p:nvSpPr>
        <p:spPr>
          <a:xfrm>
            <a:off x="3424628" y="1775425"/>
            <a:ext cx="1219200" cy="1210721"/>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Semini J.P.D.L</a:t>
            </a:r>
          </a:p>
          <a:p>
            <a:pPr algn="ctr"/>
            <a:r>
              <a:rPr lang="en-US" sz="1100" b="1" dirty="0"/>
              <a:t>IT20241346</a:t>
            </a:r>
          </a:p>
        </p:txBody>
      </p:sp>
      <p:sp>
        <p:nvSpPr>
          <p:cNvPr id="46" name="Oval 45">
            <a:extLst>
              <a:ext uri="{FF2B5EF4-FFF2-40B4-BE49-F238E27FC236}">
                <a16:creationId xmlns:a16="http://schemas.microsoft.com/office/drawing/2014/main" id="{DFA04E8D-0A7B-45CC-195E-AB983808BB14}"/>
              </a:ext>
            </a:extLst>
          </p:cNvPr>
          <p:cNvSpPr/>
          <p:nvPr/>
        </p:nvSpPr>
        <p:spPr>
          <a:xfrm>
            <a:off x="5589185" y="1769348"/>
            <a:ext cx="1219200" cy="1210721"/>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Godakanda P.G.S.</a:t>
            </a:r>
          </a:p>
          <a:p>
            <a:pPr algn="ctr"/>
            <a:r>
              <a:rPr lang="en-US" sz="1100" b="1" dirty="0"/>
              <a:t>IT20129712</a:t>
            </a:r>
          </a:p>
        </p:txBody>
      </p:sp>
      <p:sp>
        <p:nvSpPr>
          <p:cNvPr id="47" name="Oval 46">
            <a:extLst>
              <a:ext uri="{FF2B5EF4-FFF2-40B4-BE49-F238E27FC236}">
                <a16:creationId xmlns:a16="http://schemas.microsoft.com/office/drawing/2014/main" id="{79C126D2-502F-9B9E-9BA9-9D52759C4544}"/>
              </a:ext>
            </a:extLst>
          </p:cNvPr>
          <p:cNvSpPr/>
          <p:nvPr/>
        </p:nvSpPr>
        <p:spPr>
          <a:xfrm>
            <a:off x="7743527" y="1769348"/>
            <a:ext cx="1219200" cy="1210721"/>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Bhagya H.D.M.</a:t>
            </a:r>
          </a:p>
          <a:p>
            <a:pPr algn="ctr"/>
            <a:r>
              <a:rPr lang="en-US" sz="1100" b="1" dirty="0"/>
              <a:t>IT20254520</a:t>
            </a:r>
          </a:p>
        </p:txBody>
      </p:sp>
      <p:sp>
        <p:nvSpPr>
          <p:cNvPr id="48" name="Oval 47">
            <a:extLst>
              <a:ext uri="{FF2B5EF4-FFF2-40B4-BE49-F238E27FC236}">
                <a16:creationId xmlns:a16="http://schemas.microsoft.com/office/drawing/2014/main" id="{D2AAF8A7-D790-6F62-46FB-495D50D6AA19}"/>
              </a:ext>
            </a:extLst>
          </p:cNvPr>
          <p:cNvSpPr/>
          <p:nvPr/>
        </p:nvSpPr>
        <p:spPr>
          <a:xfrm>
            <a:off x="2337841" y="3031068"/>
            <a:ext cx="1449528" cy="1447800"/>
          </a:xfrm>
          <a:prstGeom prst="ellipse">
            <a:avLst/>
          </a:prstGeom>
          <a:blipFill>
            <a:blip r:embed="rId7" cstate="screen">
              <a:extLst>
                <a:ext uri="{28A0092B-C50C-407E-A947-70E740481C1C}">
                  <a14:useLocalDpi xmlns:a14="http://schemas.microsoft.com/office/drawing/2010/main"/>
                </a:ext>
              </a:extLst>
            </a:blip>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BF14A141-B149-D002-1544-201B21CDE745}"/>
              </a:ext>
            </a:extLst>
          </p:cNvPr>
          <p:cNvSpPr/>
          <p:nvPr/>
        </p:nvSpPr>
        <p:spPr>
          <a:xfrm>
            <a:off x="3411012" y="3664852"/>
            <a:ext cx="1219200" cy="1210721"/>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Prof. Koliya</a:t>
            </a:r>
          </a:p>
          <a:p>
            <a:pPr algn="ctr"/>
            <a:r>
              <a:rPr lang="en-US" sz="900" b="1" dirty="0"/>
              <a:t>Pulasinghe</a:t>
            </a:r>
          </a:p>
        </p:txBody>
      </p:sp>
      <p:sp>
        <p:nvSpPr>
          <p:cNvPr id="50" name="Oval 49">
            <a:extLst>
              <a:ext uri="{FF2B5EF4-FFF2-40B4-BE49-F238E27FC236}">
                <a16:creationId xmlns:a16="http://schemas.microsoft.com/office/drawing/2014/main" id="{6D7F3135-94F8-0F10-1A2A-9D5B88B6156C}"/>
              </a:ext>
            </a:extLst>
          </p:cNvPr>
          <p:cNvSpPr/>
          <p:nvPr/>
        </p:nvSpPr>
        <p:spPr>
          <a:xfrm>
            <a:off x="4675682" y="3076193"/>
            <a:ext cx="1449528" cy="1447800"/>
          </a:xfrm>
          <a:prstGeom prst="ellipse">
            <a:avLst/>
          </a:prstGeom>
          <a:blipFill>
            <a:blip r:embed="rId8" cstate="screen">
              <a:extLst>
                <a:ext uri="{28A0092B-C50C-407E-A947-70E740481C1C}">
                  <a14:useLocalDpi xmlns:a14="http://schemas.microsoft.com/office/drawing/2010/main"/>
                </a:ext>
              </a:extLst>
            </a:blip>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Oval 50">
            <a:extLst>
              <a:ext uri="{FF2B5EF4-FFF2-40B4-BE49-F238E27FC236}">
                <a16:creationId xmlns:a16="http://schemas.microsoft.com/office/drawing/2014/main" id="{24E09B9F-4363-7BB4-EADE-A744E39EA861}"/>
              </a:ext>
            </a:extLst>
          </p:cNvPr>
          <p:cNvSpPr/>
          <p:nvPr/>
        </p:nvSpPr>
        <p:spPr>
          <a:xfrm>
            <a:off x="5589185" y="3664852"/>
            <a:ext cx="1219200" cy="1210721"/>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Ms. Poorna </a:t>
            </a:r>
            <a:r>
              <a:rPr lang="en-US" sz="900" b="1" dirty="0"/>
              <a:t>Panduwawala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352800" y="0"/>
            <a:ext cx="5791200" cy="5143500"/>
          </a:xfrm>
          <a:custGeom>
            <a:avLst/>
            <a:gdLst/>
            <a:ahLst/>
            <a:cxnLst/>
            <a:rect l="l" t="t" r="r" b="b"/>
            <a:pathLst>
              <a:path w="5791200" h="5143500">
                <a:moveTo>
                  <a:pt x="0" y="5143500"/>
                </a:moveTo>
                <a:lnTo>
                  <a:pt x="5791200" y="5143500"/>
                </a:lnTo>
                <a:lnTo>
                  <a:pt x="5791200" y="0"/>
                </a:lnTo>
                <a:lnTo>
                  <a:pt x="0" y="0"/>
                </a:lnTo>
                <a:lnTo>
                  <a:pt x="0" y="5143500"/>
                </a:lnTo>
                <a:close/>
              </a:path>
            </a:pathLst>
          </a:custGeom>
          <a:solidFill>
            <a:srgbClr val="D6B78A"/>
          </a:solidFill>
        </p:spPr>
        <p:txBody>
          <a:bodyPr wrap="square" lIns="0" tIns="0" rIns="0" bIns="0" rtlCol="0"/>
          <a:lstStyle/>
          <a:p>
            <a:endParaRPr/>
          </a:p>
        </p:txBody>
      </p:sp>
      <p:grpSp>
        <p:nvGrpSpPr>
          <p:cNvPr id="3" name="object 3"/>
          <p:cNvGrpSpPr/>
          <p:nvPr/>
        </p:nvGrpSpPr>
        <p:grpSpPr>
          <a:xfrm>
            <a:off x="0" y="0"/>
            <a:ext cx="4724400" cy="5143500"/>
            <a:chOff x="0" y="0"/>
            <a:chExt cx="4724400" cy="5143500"/>
          </a:xfrm>
        </p:grpSpPr>
        <p:sp>
          <p:nvSpPr>
            <p:cNvPr id="4" name="object 4"/>
            <p:cNvSpPr/>
            <p:nvPr/>
          </p:nvSpPr>
          <p:spPr>
            <a:xfrm>
              <a:off x="0" y="0"/>
              <a:ext cx="4724400" cy="5143500"/>
            </a:xfrm>
            <a:custGeom>
              <a:avLst/>
              <a:gdLst/>
              <a:ahLst/>
              <a:cxnLst/>
              <a:rect l="l" t="t" r="r" b="b"/>
              <a:pathLst>
                <a:path w="4724400" h="5143500">
                  <a:moveTo>
                    <a:pt x="4724400" y="2570226"/>
                  </a:moveTo>
                  <a:lnTo>
                    <a:pt x="3354413" y="0"/>
                  </a:lnTo>
                  <a:lnTo>
                    <a:pt x="3352800" y="0"/>
                  </a:lnTo>
                  <a:lnTo>
                    <a:pt x="0" y="0"/>
                  </a:lnTo>
                  <a:lnTo>
                    <a:pt x="0" y="5143500"/>
                  </a:lnTo>
                  <a:lnTo>
                    <a:pt x="3352800" y="5143500"/>
                  </a:lnTo>
                  <a:lnTo>
                    <a:pt x="4724400" y="2570226"/>
                  </a:lnTo>
                  <a:close/>
                </a:path>
              </a:pathLst>
            </a:custGeom>
            <a:solidFill>
              <a:srgbClr val="8B632F"/>
            </a:solidFill>
          </p:spPr>
          <p:txBody>
            <a:bodyPr wrap="square" lIns="0" tIns="0" rIns="0" bIns="0" rtlCol="0"/>
            <a:lstStyle/>
            <a:p>
              <a:endParaRPr/>
            </a:p>
          </p:txBody>
        </p:sp>
        <p:sp>
          <p:nvSpPr>
            <p:cNvPr id="5" name="object 5"/>
            <p:cNvSpPr/>
            <p:nvPr/>
          </p:nvSpPr>
          <p:spPr>
            <a:xfrm>
              <a:off x="3046222" y="1962149"/>
              <a:ext cx="1066800" cy="1066800"/>
            </a:xfrm>
            <a:custGeom>
              <a:avLst/>
              <a:gdLst/>
              <a:ahLst/>
              <a:cxnLst/>
              <a:rect l="l" t="t" r="r" b="b"/>
              <a:pathLst>
                <a:path w="1066800" h="1066800">
                  <a:moveTo>
                    <a:pt x="1066800" y="0"/>
                  </a:moveTo>
                  <a:lnTo>
                    <a:pt x="0" y="0"/>
                  </a:lnTo>
                  <a:lnTo>
                    <a:pt x="0" y="1066800"/>
                  </a:lnTo>
                  <a:lnTo>
                    <a:pt x="1066800" y="1066800"/>
                  </a:lnTo>
                  <a:lnTo>
                    <a:pt x="1066800" y="0"/>
                  </a:lnTo>
                  <a:close/>
                </a:path>
              </a:pathLst>
            </a:custGeom>
            <a:solidFill>
              <a:srgbClr val="006FC0"/>
            </a:solidFill>
          </p:spPr>
          <p:txBody>
            <a:bodyPr wrap="square" lIns="0" tIns="0" rIns="0" bIns="0" rtlCol="0"/>
            <a:lstStyle/>
            <a:p>
              <a:endParaRPr/>
            </a:p>
          </p:txBody>
        </p:sp>
      </p:grpSp>
      <p:sp>
        <p:nvSpPr>
          <p:cNvPr id="6" name="object 6"/>
          <p:cNvSpPr txBox="1">
            <a:spLocks noGrp="1"/>
          </p:cNvSpPr>
          <p:nvPr>
            <p:ph type="title"/>
          </p:nvPr>
        </p:nvSpPr>
        <p:spPr>
          <a:xfrm>
            <a:off x="4824730" y="2226463"/>
            <a:ext cx="4142740" cy="690574"/>
          </a:xfrm>
          <a:prstGeom prst="rect">
            <a:avLst/>
          </a:prstGeom>
        </p:spPr>
        <p:txBody>
          <a:bodyPr vert="horz" wrap="square" lIns="0" tIns="13335" rIns="0" bIns="0" rtlCol="0">
            <a:spAutoFit/>
          </a:bodyPr>
          <a:lstStyle/>
          <a:p>
            <a:pPr marL="12065" marR="5080" indent="-1905" algn="ctr">
              <a:lnSpc>
                <a:spcPct val="100000"/>
              </a:lnSpc>
              <a:spcBef>
                <a:spcPts val="105"/>
              </a:spcBef>
            </a:pPr>
            <a:r>
              <a:rPr lang="en-US" spc="125" dirty="0">
                <a:solidFill>
                  <a:srgbClr val="000000"/>
                </a:solidFill>
              </a:rPr>
              <a:t>Image Detection</a:t>
            </a:r>
            <a:endParaRPr spc="90" dirty="0">
              <a:solidFill>
                <a:srgbClr val="000000"/>
              </a:solidFill>
            </a:endParaRPr>
          </a:p>
        </p:txBody>
      </p:sp>
      <p:sp>
        <p:nvSpPr>
          <p:cNvPr id="7" name="object 7"/>
          <p:cNvSpPr txBox="1"/>
          <p:nvPr/>
        </p:nvSpPr>
        <p:spPr>
          <a:xfrm>
            <a:off x="3352800" y="1962150"/>
            <a:ext cx="760730" cy="1066800"/>
          </a:xfrm>
          <a:prstGeom prst="rect">
            <a:avLst/>
          </a:prstGeom>
          <a:solidFill>
            <a:srgbClr val="006FC0"/>
          </a:solidFill>
        </p:spPr>
        <p:txBody>
          <a:bodyPr vert="horz" wrap="square" lIns="0" tIns="47625" rIns="0" bIns="0" rtlCol="0">
            <a:spAutoFit/>
          </a:bodyPr>
          <a:lstStyle/>
          <a:p>
            <a:pPr marL="32384">
              <a:lnSpc>
                <a:spcPct val="100000"/>
              </a:lnSpc>
              <a:spcBef>
                <a:spcPts val="375"/>
              </a:spcBef>
            </a:pPr>
            <a:r>
              <a:rPr sz="6000" spc="55" dirty="0">
                <a:solidFill>
                  <a:srgbClr val="FFFFFF"/>
                </a:solidFill>
                <a:latin typeface="Times New Roman"/>
                <a:cs typeface="Times New Roman"/>
              </a:rPr>
              <a:t>4</a:t>
            </a:r>
            <a:endParaRPr sz="6000">
              <a:latin typeface="Times New Roman"/>
              <a:cs typeface="Times New Roman"/>
            </a:endParaRPr>
          </a:p>
        </p:txBody>
      </p:sp>
      <p:sp>
        <p:nvSpPr>
          <p:cNvPr id="8" name="object 8"/>
          <p:cNvSpPr/>
          <p:nvPr/>
        </p:nvSpPr>
        <p:spPr>
          <a:xfrm>
            <a:off x="0" y="0"/>
            <a:ext cx="1295399" cy="1581149"/>
          </a:xfrm>
          <a:prstGeom prst="rect">
            <a:avLst/>
          </a:prstGeom>
          <a:blipFill>
            <a:blip r:embed="rId2"/>
            <a:stretch>
              <a:fillRect/>
            </a:stretch>
          </a:blipFill>
        </p:spPr>
        <p:txBody>
          <a:bodyPr wrap="square" lIns="0" tIns="0" rIns="0" bIns="0" rtlCol="0"/>
          <a:lstStyle/>
          <a:p>
            <a:endParaRPr/>
          </a:p>
        </p:txBody>
      </p:sp>
      <p:sp>
        <p:nvSpPr>
          <p:cNvPr id="12" name="object 11">
            <a:extLst>
              <a:ext uri="{FF2B5EF4-FFF2-40B4-BE49-F238E27FC236}">
                <a16:creationId xmlns:a16="http://schemas.microsoft.com/office/drawing/2014/main" id="{D5E19327-E442-4B5B-64A0-9A7BEC8A20CA}"/>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13" name="object 11">
            <a:extLst>
              <a:ext uri="{FF2B5EF4-FFF2-40B4-BE49-F238E27FC236}">
                <a16:creationId xmlns:a16="http://schemas.microsoft.com/office/drawing/2014/main" id="{0BAB3338-7746-55FC-9BF6-DEE2BFBEF532}"/>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latin typeface="Times New Roman"/>
                <a:cs typeface="Times New Roman"/>
              </a:rPr>
              <a:t>Bhagya H.D.M. – IT20254520</a:t>
            </a:r>
            <a:endParaRPr lang="en-US" sz="1200" dirty="0">
              <a:latin typeface="Times New Roman"/>
              <a:cs typeface="Times New Roman"/>
            </a:endParaRPr>
          </a:p>
        </p:txBody>
      </p:sp>
      <p:sp>
        <p:nvSpPr>
          <p:cNvPr id="9" name="object 11">
            <a:extLst>
              <a:ext uri="{FF2B5EF4-FFF2-40B4-BE49-F238E27FC236}">
                <a16:creationId xmlns:a16="http://schemas.microsoft.com/office/drawing/2014/main" id="{E91CFB2C-0BB5-1D45-213C-5FB7B440F9C2}"/>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8B632F">
              <a:alpha val="59999"/>
            </a:srgbClr>
          </a:solidFill>
        </p:spPr>
        <p:txBody>
          <a:bodyPr wrap="square" lIns="0" tIns="0" rIns="0" bIns="0" rtlCol="0"/>
          <a:lstStyle/>
          <a:p>
            <a:endParaRPr/>
          </a:p>
        </p:txBody>
      </p:sp>
      <p:grpSp>
        <p:nvGrpSpPr>
          <p:cNvPr id="5" name="object 5"/>
          <p:cNvGrpSpPr/>
          <p:nvPr/>
        </p:nvGrpSpPr>
        <p:grpSpPr>
          <a:xfrm>
            <a:off x="73111" y="5613"/>
            <a:ext cx="2077720" cy="4781550"/>
            <a:chOff x="73111" y="5613"/>
            <a:chExt cx="2077720" cy="4781550"/>
          </a:xfrm>
        </p:grpSpPr>
        <p:sp>
          <p:nvSpPr>
            <p:cNvPr id="6" name="object 6"/>
            <p:cNvSpPr/>
            <p:nvPr/>
          </p:nvSpPr>
          <p:spPr>
            <a:xfrm>
              <a:off x="81048" y="1355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5B5039"/>
            </a:solidFill>
          </p:spPr>
          <p:txBody>
            <a:bodyPr wrap="square" lIns="0" tIns="0" rIns="0" bIns="0" rtlCol="0"/>
            <a:lstStyle/>
            <a:p>
              <a:endParaRPr/>
            </a:p>
          </p:txBody>
        </p:sp>
        <p:sp>
          <p:nvSpPr>
            <p:cNvPr id="7" name="object 7"/>
            <p:cNvSpPr/>
            <p:nvPr/>
          </p:nvSpPr>
          <p:spPr>
            <a:xfrm>
              <a:off x="81048" y="1355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8" name="object 8"/>
          <p:cNvSpPr txBox="1"/>
          <p:nvPr/>
        </p:nvSpPr>
        <p:spPr>
          <a:xfrm>
            <a:off x="209892" y="156197"/>
            <a:ext cx="1833245" cy="4575612"/>
          </a:xfrm>
          <a:prstGeom prst="rect">
            <a:avLst/>
          </a:prstGeom>
          <a:solidFill>
            <a:srgbClr val="FFFFFF"/>
          </a:solidFill>
          <a:ln w="15875">
            <a:solidFill>
              <a:srgbClr val="882F11"/>
            </a:solidFill>
          </a:ln>
        </p:spPr>
        <p:txBody>
          <a:bodyPr vert="horz" wrap="square" lIns="0" tIns="35560" rIns="0" bIns="0" rtlCol="0">
            <a:spAutoFit/>
          </a:bodyPr>
          <a:lstStyle/>
          <a:p>
            <a:pPr marL="170180">
              <a:lnSpc>
                <a:spcPct val="100000"/>
              </a:lnSpc>
              <a:spcBef>
                <a:spcPts val="280"/>
              </a:spcBef>
            </a:pPr>
            <a:r>
              <a:rPr sz="2000" b="1" spc="-10" dirty="0">
                <a:latin typeface="Times New Roman"/>
                <a:cs typeface="Times New Roman"/>
              </a:rPr>
              <a:t>Background</a:t>
            </a:r>
            <a:endParaRPr lang="en-US" sz="2000" b="1" spc="-10" dirty="0">
              <a:latin typeface="Times New Roman"/>
              <a:cs typeface="Times New Roman"/>
            </a:endParaRPr>
          </a:p>
          <a:p>
            <a:pPr marL="170180">
              <a:lnSpc>
                <a:spcPct val="100000"/>
              </a:lnSpc>
              <a:spcBef>
                <a:spcPts val="280"/>
              </a:spcBef>
            </a:pPr>
            <a:endParaRPr sz="2000" dirty="0">
              <a:latin typeface="Times New Roman"/>
              <a:cs typeface="Times New Roman"/>
            </a:endParaRPr>
          </a:p>
          <a:p>
            <a:pPr marL="170180" marR="194945">
              <a:lnSpc>
                <a:spcPct val="100000"/>
              </a:lnSpc>
              <a:spcBef>
                <a:spcPts val="1705"/>
              </a:spcBef>
            </a:pPr>
            <a:r>
              <a:rPr lang="en-US" sz="1400" spc="30" dirty="0">
                <a:latin typeface="Times New Roman"/>
                <a:cs typeface="Times New Roman"/>
              </a:rPr>
              <a:t>Access to educational material for visually impaired students is a pressing concern. In Sri Lanka, a deficiency in Sinhala language image description technology hinders inclusive access to student books.</a:t>
            </a:r>
          </a:p>
          <a:p>
            <a:pPr marL="170180" marR="194945">
              <a:lnSpc>
                <a:spcPct val="100000"/>
              </a:lnSpc>
              <a:spcBef>
                <a:spcPts val="1705"/>
              </a:spcBef>
            </a:pPr>
            <a:endParaRPr lang="en-US" sz="1400" spc="30" dirty="0">
              <a:latin typeface="Times New Roman"/>
              <a:cs typeface="Times New Roman"/>
            </a:endParaRPr>
          </a:p>
          <a:p>
            <a:pPr marL="170180" marR="194945">
              <a:lnSpc>
                <a:spcPct val="100000"/>
              </a:lnSpc>
              <a:spcBef>
                <a:spcPts val="1705"/>
              </a:spcBef>
            </a:pPr>
            <a:endParaRPr lang="en-US" sz="1400" spc="30" dirty="0">
              <a:latin typeface="Times New Roman"/>
              <a:cs typeface="Times New Roman"/>
            </a:endParaRPr>
          </a:p>
        </p:txBody>
      </p:sp>
      <p:grpSp>
        <p:nvGrpSpPr>
          <p:cNvPr id="9" name="object 9"/>
          <p:cNvGrpSpPr/>
          <p:nvPr/>
        </p:nvGrpSpPr>
        <p:grpSpPr>
          <a:xfrm>
            <a:off x="2313114" y="5613"/>
            <a:ext cx="2077720" cy="4781550"/>
            <a:chOff x="2313114" y="5613"/>
            <a:chExt cx="2077720" cy="4781550"/>
          </a:xfrm>
        </p:grpSpPr>
        <p:sp>
          <p:nvSpPr>
            <p:cNvPr id="10" name="object 10"/>
            <p:cNvSpPr/>
            <p:nvPr/>
          </p:nvSpPr>
          <p:spPr>
            <a:xfrm>
              <a:off x="2321051" y="1355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5B5039"/>
            </a:solidFill>
          </p:spPr>
          <p:txBody>
            <a:bodyPr wrap="square" lIns="0" tIns="0" rIns="0" bIns="0" rtlCol="0"/>
            <a:lstStyle/>
            <a:p>
              <a:endParaRPr/>
            </a:p>
          </p:txBody>
        </p:sp>
        <p:sp>
          <p:nvSpPr>
            <p:cNvPr id="11" name="object 11"/>
            <p:cNvSpPr/>
            <p:nvPr/>
          </p:nvSpPr>
          <p:spPr>
            <a:xfrm>
              <a:off x="2321051" y="1355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2" name="object 12"/>
          <p:cNvSpPr txBox="1"/>
          <p:nvPr/>
        </p:nvSpPr>
        <p:spPr>
          <a:xfrm>
            <a:off x="2436175" y="156197"/>
            <a:ext cx="1833245" cy="4506362"/>
          </a:xfrm>
          <a:prstGeom prst="rect">
            <a:avLst/>
          </a:prstGeom>
          <a:solidFill>
            <a:srgbClr val="FFFFFF"/>
          </a:solidFill>
          <a:ln w="15875">
            <a:solidFill>
              <a:srgbClr val="882F11"/>
            </a:solidFill>
          </a:ln>
        </p:spPr>
        <p:txBody>
          <a:bodyPr vert="horz" wrap="square" lIns="0" tIns="35560" rIns="0" bIns="0" rtlCol="0">
            <a:spAutoFit/>
          </a:bodyPr>
          <a:lstStyle/>
          <a:p>
            <a:pPr marL="170180" marR="650875">
              <a:lnSpc>
                <a:spcPct val="100000"/>
              </a:lnSpc>
              <a:spcBef>
                <a:spcPts val="280"/>
              </a:spcBef>
            </a:pPr>
            <a:r>
              <a:rPr sz="2000" b="1" spc="-5" dirty="0">
                <a:latin typeface="Times New Roman"/>
                <a:cs typeface="Times New Roman"/>
              </a:rPr>
              <a:t>R</a:t>
            </a:r>
            <a:r>
              <a:rPr sz="2000" b="1" spc="65" dirty="0">
                <a:latin typeface="Times New Roman"/>
                <a:cs typeface="Times New Roman"/>
              </a:rPr>
              <a:t>e</a:t>
            </a:r>
            <a:r>
              <a:rPr sz="2000" b="1" spc="20" dirty="0">
                <a:latin typeface="Times New Roman"/>
                <a:cs typeface="Times New Roman"/>
              </a:rPr>
              <a:t>s</a:t>
            </a:r>
            <a:r>
              <a:rPr sz="2000" b="1" spc="55" dirty="0">
                <a:latin typeface="Times New Roman"/>
                <a:cs typeface="Times New Roman"/>
              </a:rPr>
              <a:t>e</a:t>
            </a:r>
            <a:r>
              <a:rPr sz="2000" b="1" spc="-20" dirty="0">
                <a:latin typeface="Times New Roman"/>
                <a:cs typeface="Times New Roman"/>
              </a:rPr>
              <a:t>a</a:t>
            </a:r>
            <a:r>
              <a:rPr sz="2000" b="1" spc="-140" dirty="0">
                <a:latin typeface="Times New Roman"/>
                <a:cs typeface="Times New Roman"/>
              </a:rPr>
              <a:t>r</a:t>
            </a:r>
            <a:r>
              <a:rPr sz="2000" b="1" spc="-5" dirty="0">
                <a:latin typeface="Times New Roman"/>
                <a:cs typeface="Times New Roman"/>
              </a:rPr>
              <a:t>c</a:t>
            </a:r>
            <a:r>
              <a:rPr sz="2000" b="1" spc="5" dirty="0">
                <a:latin typeface="Times New Roman"/>
                <a:cs typeface="Times New Roman"/>
              </a:rPr>
              <a:t>h  </a:t>
            </a:r>
            <a:r>
              <a:rPr sz="2000" b="1" spc="35" dirty="0">
                <a:latin typeface="Times New Roman"/>
                <a:cs typeface="Times New Roman"/>
              </a:rPr>
              <a:t>Gap</a:t>
            </a:r>
            <a:endParaRPr lang="en-US" sz="2000" b="1" spc="35" dirty="0">
              <a:latin typeface="Times New Roman"/>
              <a:cs typeface="Times New Roman"/>
            </a:endParaRPr>
          </a:p>
          <a:p>
            <a:pPr marL="170180" marR="650875">
              <a:lnSpc>
                <a:spcPct val="100000"/>
              </a:lnSpc>
              <a:spcBef>
                <a:spcPts val="280"/>
              </a:spcBef>
            </a:pPr>
            <a:endParaRPr sz="2000" dirty="0">
              <a:latin typeface="Times New Roman"/>
              <a:cs typeface="Times New Roman"/>
            </a:endParaRPr>
          </a:p>
          <a:p>
            <a:pPr marL="170180" marR="315595">
              <a:lnSpc>
                <a:spcPct val="100000"/>
              </a:lnSpc>
              <a:spcBef>
                <a:spcPts val="25"/>
              </a:spcBef>
            </a:pPr>
            <a:r>
              <a:rPr lang="en-US" sz="1200" spc="95" dirty="0">
                <a:latin typeface="Times New Roman"/>
                <a:cs typeface="Times New Roman"/>
              </a:rPr>
              <a:t>This study aims to address the accessibility gap by developing an image detection system capable of providing comprehensive and culturally relevant descriptions in Sinhala within a student book reading app, catering specifically to visually impaired students.</a:t>
            </a:r>
          </a:p>
          <a:p>
            <a:pPr marL="170180" marR="315595">
              <a:lnSpc>
                <a:spcPct val="100000"/>
              </a:lnSpc>
              <a:spcBef>
                <a:spcPts val="25"/>
              </a:spcBef>
            </a:pPr>
            <a:endParaRPr lang="en-US" sz="1200" spc="95" dirty="0">
              <a:latin typeface="Times New Roman"/>
              <a:cs typeface="Times New Roman"/>
            </a:endParaRPr>
          </a:p>
        </p:txBody>
      </p:sp>
      <p:grpSp>
        <p:nvGrpSpPr>
          <p:cNvPr id="13" name="object 13"/>
          <p:cNvGrpSpPr/>
          <p:nvPr/>
        </p:nvGrpSpPr>
        <p:grpSpPr>
          <a:xfrm>
            <a:off x="4596066" y="5613"/>
            <a:ext cx="2077720" cy="4781550"/>
            <a:chOff x="4596066" y="5613"/>
            <a:chExt cx="2077720" cy="4781550"/>
          </a:xfrm>
        </p:grpSpPr>
        <p:sp>
          <p:nvSpPr>
            <p:cNvPr id="14" name="object 14"/>
            <p:cNvSpPr/>
            <p:nvPr/>
          </p:nvSpPr>
          <p:spPr>
            <a:xfrm>
              <a:off x="4604003" y="13550"/>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5B5039"/>
            </a:solidFill>
          </p:spPr>
          <p:txBody>
            <a:bodyPr wrap="square" lIns="0" tIns="0" rIns="0" bIns="0" rtlCol="0"/>
            <a:lstStyle/>
            <a:p>
              <a:endParaRPr/>
            </a:p>
          </p:txBody>
        </p:sp>
        <p:sp>
          <p:nvSpPr>
            <p:cNvPr id="15" name="object 15"/>
            <p:cNvSpPr/>
            <p:nvPr/>
          </p:nvSpPr>
          <p:spPr>
            <a:xfrm>
              <a:off x="4604003" y="13550"/>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16" name="object 16"/>
          <p:cNvSpPr txBox="1"/>
          <p:nvPr/>
        </p:nvSpPr>
        <p:spPr>
          <a:xfrm>
            <a:off x="4732782" y="156197"/>
            <a:ext cx="1833245" cy="4537139"/>
          </a:xfrm>
          <a:prstGeom prst="rect">
            <a:avLst/>
          </a:prstGeom>
          <a:solidFill>
            <a:srgbClr val="FFFFFF"/>
          </a:solidFill>
          <a:ln w="15875">
            <a:solidFill>
              <a:srgbClr val="882F11"/>
            </a:solidFill>
          </a:ln>
        </p:spPr>
        <p:txBody>
          <a:bodyPr vert="horz" wrap="square" lIns="0" tIns="35560" rIns="0" bIns="0" rtlCol="0">
            <a:spAutoFit/>
          </a:bodyPr>
          <a:lstStyle/>
          <a:p>
            <a:pPr marL="170815" marR="650240">
              <a:lnSpc>
                <a:spcPct val="100000"/>
              </a:lnSpc>
              <a:spcBef>
                <a:spcPts val="280"/>
              </a:spcBef>
            </a:pPr>
            <a:r>
              <a:rPr sz="2000" b="1" spc="-5" dirty="0">
                <a:latin typeface="Times New Roman"/>
                <a:cs typeface="Times New Roman"/>
              </a:rPr>
              <a:t>R</a:t>
            </a:r>
            <a:r>
              <a:rPr sz="2000" b="1" spc="65" dirty="0">
                <a:latin typeface="Times New Roman"/>
                <a:cs typeface="Times New Roman"/>
              </a:rPr>
              <a:t>e</a:t>
            </a:r>
            <a:r>
              <a:rPr sz="2000" b="1" spc="20" dirty="0">
                <a:latin typeface="Times New Roman"/>
                <a:cs typeface="Times New Roman"/>
              </a:rPr>
              <a:t>s</a:t>
            </a:r>
            <a:r>
              <a:rPr sz="2000" b="1" spc="55" dirty="0">
                <a:latin typeface="Times New Roman"/>
                <a:cs typeface="Times New Roman"/>
              </a:rPr>
              <a:t>e</a:t>
            </a:r>
            <a:r>
              <a:rPr sz="2000" b="1" spc="-20" dirty="0">
                <a:latin typeface="Times New Roman"/>
                <a:cs typeface="Times New Roman"/>
              </a:rPr>
              <a:t>a</a:t>
            </a:r>
            <a:r>
              <a:rPr sz="2000" b="1" spc="-140" dirty="0">
                <a:latin typeface="Times New Roman"/>
                <a:cs typeface="Times New Roman"/>
              </a:rPr>
              <a:t>r</a:t>
            </a:r>
            <a:r>
              <a:rPr sz="2000" b="1" spc="-5" dirty="0">
                <a:latin typeface="Times New Roman"/>
                <a:cs typeface="Times New Roman"/>
              </a:rPr>
              <a:t>c</a:t>
            </a:r>
            <a:r>
              <a:rPr sz="2000" b="1" spc="5" dirty="0">
                <a:latin typeface="Times New Roman"/>
                <a:cs typeface="Times New Roman"/>
              </a:rPr>
              <a:t>h  Problem</a:t>
            </a:r>
            <a:endParaRPr lang="en-US" sz="2000" b="1" spc="5" dirty="0">
              <a:latin typeface="Times New Roman"/>
              <a:cs typeface="Times New Roman"/>
            </a:endParaRPr>
          </a:p>
          <a:p>
            <a:pPr marL="170815" marR="650240">
              <a:lnSpc>
                <a:spcPct val="100000"/>
              </a:lnSpc>
              <a:spcBef>
                <a:spcPts val="280"/>
              </a:spcBef>
            </a:pPr>
            <a:endParaRPr sz="2000" dirty="0">
              <a:latin typeface="Times New Roman"/>
              <a:cs typeface="Times New Roman"/>
            </a:endParaRPr>
          </a:p>
          <a:p>
            <a:pPr marL="170815" marR="201930">
              <a:lnSpc>
                <a:spcPct val="100000"/>
              </a:lnSpc>
              <a:spcBef>
                <a:spcPts val="25"/>
              </a:spcBef>
            </a:pPr>
            <a:r>
              <a:rPr lang="en-US" sz="1200" spc="30" dirty="0">
                <a:latin typeface="Times New Roman"/>
                <a:cs typeface="Times New Roman"/>
              </a:rPr>
              <a:t>Current solutions primarily cater to English-language educational materials, leaving a substantial void in Sinhala student book accessibility. This research addresses this gap by proposing an image description framework tailored to Sinhala educational texts.</a:t>
            </a:r>
          </a:p>
          <a:p>
            <a:pPr marL="170815" marR="201930">
              <a:lnSpc>
                <a:spcPct val="100000"/>
              </a:lnSpc>
              <a:spcBef>
                <a:spcPts val="25"/>
              </a:spcBef>
            </a:pPr>
            <a:endParaRPr lang="en-US" sz="1200" spc="30" dirty="0">
              <a:latin typeface="Times New Roman"/>
              <a:cs typeface="Times New Roman"/>
            </a:endParaRPr>
          </a:p>
          <a:p>
            <a:pPr marL="170815" marR="201930">
              <a:lnSpc>
                <a:spcPct val="100000"/>
              </a:lnSpc>
              <a:spcBef>
                <a:spcPts val="25"/>
              </a:spcBef>
            </a:pPr>
            <a:endParaRPr lang="en-US" sz="1200" spc="30" dirty="0">
              <a:latin typeface="Times New Roman"/>
              <a:cs typeface="Times New Roman"/>
            </a:endParaRPr>
          </a:p>
          <a:p>
            <a:pPr marL="170815" marR="201930">
              <a:lnSpc>
                <a:spcPct val="100000"/>
              </a:lnSpc>
              <a:spcBef>
                <a:spcPts val="25"/>
              </a:spcBef>
            </a:pPr>
            <a:endParaRPr lang="en-US" sz="1200" spc="30" dirty="0">
              <a:latin typeface="Times New Roman"/>
              <a:cs typeface="Times New Roman"/>
            </a:endParaRPr>
          </a:p>
          <a:p>
            <a:pPr marL="170815" marR="201930">
              <a:lnSpc>
                <a:spcPct val="100000"/>
              </a:lnSpc>
              <a:spcBef>
                <a:spcPts val="25"/>
              </a:spcBef>
            </a:pPr>
            <a:endParaRPr lang="en-US" sz="1200" spc="30" dirty="0">
              <a:latin typeface="Times New Roman"/>
              <a:cs typeface="Times New Roman"/>
            </a:endParaRPr>
          </a:p>
          <a:p>
            <a:pPr marL="170815" marR="201930">
              <a:lnSpc>
                <a:spcPct val="100000"/>
              </a:lnSpc>
              <a:spcBef>
                <a:spcPts val="25"/>
              </a:spcBef>
            </a:pPr>
            <a:endParaRPr lang="en-US" sz="1400" spc="30" dirty="0">
              <a:latin typeface="Times New Roman"/>
              <a:cs typeface="Times New Roman"/>
            </a:endParaRPr>
          </a:p>
        </p:txBody>
      </p:sp>
      <p:grpSp>
        <p:nvGrpSpPr>
          <p:cNvPr id="17" name="object 17"/>
          <p:cNvGrpSpPr/>
          <p:nvPr/>
        </p:nvGrpSpPr>
        <p:grpSpPr>
          <a:xfrm>
            <a:off x="6858825" y="0"/>
            <a:ext cx="2077720" cy="4781550"/>
            <a:chOff x="6858825" y="0"/>
            <a:chExt cx="2077720" cy="4781550"/>
          </a:xfrm>
        </p:grpSpPr>
        <p:sp>
          <p:nvSpPr>
            <p:cNvPr id="18" name="object 18"/>
            <p:cNvSpPr/>
            <p:nvPr/>
          </p:nvSpPr>
          <p:spPr>
            <a:xfrm>
              <a:off x="6866763" y="3225"/>
              <a:ext cx="2061845" cy="4765675"/>
            </a:xfrm>
            <a:custGeom>
              <a:avLst/>
              <a:gdLst/>
              <a:ahLst/>
              <a:cxnLst/>
              <a:rect l="l" t="t" r="r" b="b"/>
              <a:pathLst>
                <a:path w="2061845" h="4765675">
                  <a:moveTo>
                    <a:pt x="2061591" y="0"/>
                  </a:moveTo>
                  <a:lnTo>
                    <a:pt x="0" y="0"/>
                  </a:lnTo>
                  <a:lnTo>
                    <a:pt x="0" y="4765421"/>
                  </a:lnTo>
                  <a:lnTo>
                    <a:pt x="2061591" y="4765421"/>
                  </a:lnTo>
                  <a:lnTo>
                    <a:pt x="2061591" y="0"/>
                  </a:lnTo>
                  <a:close/>
                </a:path>
              </a:pathLst>
            </a:custGeom>
            <a:solidFill>
              <a:srgbClr val="5B5039"/>
            </a:solidFill>
          </p:spPr>
          <p:txBody>
            <a:bodyPr wrap="square" lIns="0" tIns="0" rIns="0" bIns="0" rtlCol="0"/>
            <a:lstStyle/>
            <a:p>
              <a:endParaRPr/>
            </a:p>
          </p:txBody>
        </p:sp>
        <p:sp>
          <p:nvSpPr>
            <p:cNvPr id="19" name="object 19"/>
            <p:cNvSpPr/>
            <p:nvPr/>
          </p:nvSpPr>
          <p:spPr>
            <a:xfrm>
              <a:off x="6866763" y="3225"/>
              <a:ext cx="2061845" cy="4765675"/>
            </a:xfrm>
            <a:custGeom>
              <a:avLst/>
              <a:gdLst/>
              <a:ahLst/>
              <a:cxnLst/>
              <a:rect l="l" t="t" r="r" b="b"/>
              <a:pathLst>
                <a:path w="2061845" h="4765675">
                  <a:moveTo>
                    <a:pt x="0" y="4765421"/>
                  </a:moveTo>
                  <a:lnTo>
                    <a:pt x="2061591" y="4765421"/>
                  </a:lnTo>
                  <a:lnTo>
                    <a:pt x="2061591" y="0"/>
                  </a:lnTo>
                  <a:lnTo>
                    <a:pt x="0" y="0"/>
                  </a:lnTo>
                  <a:lnTo>
                    <a:pt x="0" y="4765421"/>
                  </a:lnTo>
                  <a:close/>
                </a:path>
              </a:pathLst>
            </a:custGeom>
            <a:ln w="15875">
              <a:solidFill>
                <a:srgbClr val="882F11"/>
              </a:solidFill>
            </a:ln>
          </p:spPr>
          <p:txBody>
            <a:bodyPr wrap="square" lIns="0" tIns="0" rIns="0" bIns="0" rtlCol="0"/>
            <a:lstStyle/>
            <a:p>
              <a:endParaRPr/>
            </a:p>
          </p:txBody>
        </p:sp>
      </p:grpSp>
      <p:sp>
        <p:nvSpPr>
          <p:cNvPr id="20" name="object 20"/>
          <p:cNvSpPr txBox="1"/>
          <p:nvPr/>
        </p:nvSpPr>
        <p:spPr>
          <a:xfrm>
            <a:off x="6995541" y="145872"/>
            <a:ext cx="1843659" cy="4416594"/>
          </a:xfrm>
          <a:prstGeom prst="rect">
            <a:avLst/>
          </a:prstGeom>
          <a:solidFill>
            <a:srgbClr val="FFFFFF"/>
          </a:solidFill>
          <a:ln w="15875">
            <a:solidFill>
              <a:srgbClr val="882F11"/>
            </a:solidFill>
          </a:ln>
        </p:spPr>
        <p:txBody>
          <a:bodyPr vert="horz" wrap="square" lIns="0" tIns="35560" rIns="0" bIns="0" rtlCol="0">
            <a:spAutoFit/>
          </a:bodyPr>
          <a:lstStyle/>
          <a:p>
            <a:pPr marL="171450">
              <a:lnSpc>
                <a:spcPct val="100000"/>
              </a:lnSpc>
              <a:spcBef>
                <a:spcPts val="280"/>
              </a:spcBef>
            </a:pPr>
            <a:r>
              <a:rPr sz="2000" b="1" spc="5" dirty="0">
                <a:latin typeface="Times New Roman"/>
                <a:cs typeface="Times New Roman"/>
              </a:rPr>
              <a:t>Objectives</a:t>
            </a:r>
            <a:endParaRPr lang="en-US" sz="2000" b="1" spc="5" dirty="0">
              <a:latin typeface="Times New Roman"/>
              <a:cs typeface="Times New Roman"/>
            </a:endParaRPr>
          </a:p>
          <a:p>
            <a:pPr marL="171450">
              <a:lnSpc>
                <a:spcPct val="100000"/>
              </a:lnSpc>
              <a:spcBef>
                <a:spcPts val="280"/>
              </a:spcBef>
            </a:pPr>
            <a:endParaRPr sz="2000" dirty="0">
              <a:latin typeface="Times New Roman"/>
              <a:cs typeface="Times New Roman"/>
            </a:endParaRPr>
          </a:p>
          <a:p>
            <a:pPr marL="171450" marR="384175">
              <a:lnSpc>
                <a:spcPct val="100000"/>
              </a:lnSpc>
              <a:spcBef>
                <a:spcPts val="1705"/>
              </a:spcBef>
            </a:pPr>
            <a:r>
              <a:rPr lang="en-US" sz="1200" spc="30" dirty="0">
                <a:latin typeface="Times New Roman"/>
                <a:cs typeface="Times New Roman"/>
              </a:rPr>
              <a:t>The lack of a Sinhala image description tool within student book applications poses a significant hurdle for visually impaired students in Sri Lanka to access and comprehend local educational materials effectively. This research endeavors to mitigate this issue through innovative technology.</a:t>
            </a:r>
          </a:p>
        </p:txBody>
      </p:sp>
      <p:sp>
        <p:nvSpPr>
          <p:cNvPr id="21" name="object 11">
            <a:extLst>
              <a:ext uri="{FF2B5EF4-FFF2-40B4-BE49-F238E27FC236}">
                <a16:creationId xmlns:a16="http://schemas.microsoft.com/office/drawing/2014/main" id="{8442C447-7CBF-9BE3-C5D0-0257DA50A12A}"/>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Sri Lanka Institute of Information Technology</a:t>
            </a:r>
            <a:endParaRPr lang="en-US" sz="1200" dirty="0">
              <a:solidFill>
                <a:schemeClr val="tx1">
                  <a:lumMod val="95000"/>
                  <a:lumOff val="5000"/>
                </a:schemeClr>
              </a:solidFill>
              <a:latin typeface="Times New Roman"/>
              <a:cs typeface="Times New Roman"/>
            </a:endParaRPr>
          </a:p>
        </p:txBody>
      </p:sp>
      <p:sp>
        <p:nvSpPr>
          <p:cNvPr id="22" name="object 11">
            <a:extLst>
              <a:ext uri="{FF2B5EF4-FFF2-40B4-BE49-F238E27FC236}">
                <a16:creationId xmlns:a16="http://schemas.microsoft.com/office/drawing/2014/main" id="{9128D175-23C8-E957-1AE6-F3ADE71E85D9}"/>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latin typeface="Times New Roman"/>
                <a:cs typeface="Times New Roman"/>
              </a:rPr>
              <a:t>Bhagya H.D.M. – IT20254520</a:t>
            </a:r>
            <a:endParaRPr lang="en-US" sz="1200" dirty="0">
              <a:latin typeface="Times New Roman"/>
              <a:cs typeface="Times New Roman"/>
            </a:endParaRPr>
          </a:p>
        </p:txBody>
      </p:sp>
      <p:sp>
        <p:nvSpPr>
          <p:cNvPr id="3" name="object 11">
            <a:extLst>
              <a:ext uri="{FF2B5EF4-FFF2-40B4-BE49-F238E27FC236}">
                <a16:creationId xmlns:a16="http://schemas.microsoft.com/office/drawing/2014/main" id="{103BE6FC-38C0-715C-8E92-44A6F8E6C396}"/>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
        <p:nvSpPr>
          <p:cNvPr id="5" name="object 5"/>
          <p:cNvSpPr/>
          <p:nvPr/>
        </p:nvSpPr>
        <p:spPr>
          <a:xfrm>
            <a:off x="0" y="87122"/>
            <a:ext cx="2706370" cy="716915"/>
          </a:xfrm>
          <a:custGeom>
            <a:avLst/>
            <a:gdLst/>
            <a:ahLst/>
            <a:cxnLst/>
            <a:rect l="l" t="t" r="r" b="b"/>
            <a:pathLst>
              <a:path w="2706370" h="716915">
                <a:moveTo>
                  <a:pt x="2347722" y="0"/>
                </a:moveTo>
                <a:lnTo>
                  <a:pt x="0" y="0"/>
                </a:lnTo>
                <a:lnTo>
                  <a:pt x="0" y="716914"/>
                </a:lnTo>
                <a:lnTo>
                  <a:pt x="2347722" y="716914"/>
                </a:lnTo>
                <a:lnTo>
                  <a:pt x="2706243" y="358520"/>
                </a:lnTo>
                <a:lnTo>
                  <a:pt x="2347722" y="0"/>
                </a:lnTo>
                <a:close/>
              </a:path>
            </a:pathLst>
          </a:custGeom>
          <a:solidFill>
            <a:srgbClr val="5D431F"/>
          </a:solidFill>
        </p:spPr>
        <p:txBody>
          <a:bodyPr wrap="square" lIns="0" tIns="0" rIns="0" bIns="0" rtlCol="0"/>
          <a:lstStyle/>
          <a:p>
            <a:endParaRPr/>
          </a:p>
        </p:txBody>
      </p:sp>
      <p:sp>
        <p:nvSpPr>
          <p:cNvPr id="6" name="object 6"/>
          <p:cNvSpPr txBox="1">
            <a:spLocks noGrp="1"/>
          </p:cNvSpPr>
          <p:nvPr>
            <p:ph type="title"/>
          </p:nvPr>
        </p:nvSpPr>
        <p:spPr>
          <a:xfrm>
            <a:off x="265277" y="286639"/>
            <a:ext cx="1995805" cy="299720"/>
          </a:xfrm>
          <a:prstGeom prst="rect">
            <a:avLst/>
          </a:prstGeom>
        </p:spPr>
        <p:txBody>
          <a:bodyPr vert="horz" wrap="square" lIns="0" tIns="12700" rIns="0" bIns="0" rtlCol="0">
            <a:spAutoFit/>
          </a:bodyPr>
          <a:lstStyle/>
          <a:p>
            <a:pPr marL="12700">
              <a:lnSpc>
                <a:spcPct val="100000"/>
              </a:lnSpc>
              <a:spcBef>
                <a:spcPts val="100"/>
              </a:spcBef>
            </a:pPr>
            <a:r>
              <a:rPr sz="1800" b="1" spc="50" dirty="0">
                <a:latin typeface="Times New Roman"/>
                <a:cs typeface="Times New Roman"/>
              </a:rPr>
              <a:t>METHODOLOGY</a:t>
            </a:r>
            <a:endParaRPr sz="1800">
              <a:latin typeface="Times New Roman"/>
              <a:cs typeface="Times New Roman"/>
            </a:endParaRPr>
          </a:p>
        </p:txBody>
      </p:sp>
      <p:sp>
        <p:nvSpPr>
          <p:cNvPr id="7" name="object 7"/>
          <p:cNvSpPr txBox="1"/>
          <p:nvPr/>
        </p:nvSpPr>
        <p:spPr>
          <a:xfrm>
            <a:off x="104507" y="650953"/>
            <a:ext cx="6177900" cy="2728311"/>
          </a:xfrm>
          <a:prstGeom prst="rect">
            <a:avLst/>
          </a:prstGeom>
        </p:spPr>
        <p:txBody>
          <a:bodyPr vert="horz" wrap="square" lIns="0" tIns="12065" rIns="0" bIns="0" rtlCol="0">
            <a:spAutoFit/>
          </a:bodyPr>
          <a:lstStyle/>
          <a:p>
            <a:pPr>
              <a:lnSpc>
                <a:spcPct val="100000"/>
              </a:lnSpc>
              <a:spcBef>
                <a:spcPts val="25"/>
              </a:spcBef>
            </a:pPr>
            <a:endParaRPr sz="1650" dirty="0">
              <a:latin typeface="Times New Roman"/>
              <a:cs typeface="Times New Roman"/>
            </a:endParaRPr>
          </a:p>
          <a:p>
            <a:pPr marL="64135">
              <a:lnSpc>
                <a:spcPct val="100000"/>
              </a:lnSpc>
            </a:pPr>
            <a:r>
              <a:rPr lang="en-US" sz="1600" b="1" spc="10" dirty="0">
                <a:latin typeface="Times New Roman"/>
                <a:cs typeface="Times New Roman"/>
              </a:rPr>
              <a:t>This research employs a multi-phase approach, combining computer vision techniques with natural language processing. It involves dataset collection, training </a:t>
            </a:r>
          </a:p>
          <a:p>
            <a:pPr marL="64135">
              <a:lnSpc>
                <a:spcPct val="100000"/>
              </a:lnSpc>
            </a:pPr>
            <a:r>
              <a:rPr lang="en-US" sz="1600" b="1" spc="10" dirty="0">
                <a:latin typeface="Times New Roman"/>
                <a:cs typeface="Times New Roman"/>
              </a:rPr>
              <a:t>deep learning models, and </a:t>
            </a:r>
          </a:p>
          <a:p>
            <a:pPr marL="64135">
              <a:lnSpc>
                <a:spcPct val="100000"/>
              </a:lnSpc>
            </a:pPr>
            <a:r>
              <a:rPr lang="en-US" sz="1600" b="1" spc="10" dirty="0">
                <a:latin typeface="Times New Roman"/>
                <a:cs typeface="Times New Roman"/>
              </a:rPr>
              <a:t>integrating the image </a:t>
            </a:r>
          </a:p>
          <a:p>
            <a:pPr marL="64135">
              <a:lnSpc>
                <a:spcPct val="100000"/>
              </a:lnSpc>
            </a:pPr>
            <a:r>
              <a:rPr lang="en-US" sz="1600" b="1" spc="10" dirty="0">
                <a:latin typeface="Times New Roman"/>
                <a:cs typeface="Times New Roman"/>
              </a:rPr>
              <a:t>description system into </a:t>
            </a:r>
          </a:p>
          <a:p>
            <a:pPr marL="64135">
              <a:lnSpc>
                <a:spcPct val="100000"/>
              </a:lnSpc>
            </a:pPr>
            <a:r>
              <a:rPr lang="en-US" sz="1600" b="1" spc="10" dirty="0">
                <a:latin typeface="Times New Roman"/>
                <a:cs typeface="Times New Roman"/>
              </a:rPr>
              <a:t>the Sinhala student book </a:t>
            </a:r>
          </a:p>
          <a:p>
            <a:pPr marL="64135">
              <a:lnSpc>
                <a:spcPct val="100000"/>
              </a:lnSpc>
            </a:pPr>
            <a:r>
              <a:rPr lang="en-US" sz="1600" b="1" spc="10" dirty="0">
                <a:latin typeface="Times New Roman"/>
                <a:cs typeface="Times New Roman"/>
              </a:rPr>
              <a:t>reading app, followed by </a:t>
            </a:r>
          </a:p>
          <a:p>
            <a:pPr marL="64135">
              <a:lnSpc>
                <a:spcPct val="100000"/>
              </a:lnSpc>
            </a:pPr>
            <a:r>
              <a:rPr lang="en-US" sz="1600" b="1" spc="10" dirty="0">
                <a:latin typeface="Times New Roman"/>
                <a:cs typeface="Times New Roman"/>
              </a:rPr>
              <a:t>user testing and iterative </a:t>
            </a:r>
          </a:p>
          <a:p>
            <a:pPr marL="64135">
              <a:lnSpc>
                <a:spcPct val="100000"/>
              </a:lnSpc>
            </a:pPr>
            <a:r>
              <a:rPr lang="en-US" sz="1600" b="1" spc="10" dirty="0">
                <a:latin typeface="Times New Roman"/>
                <a:cs typeface="Times New Roman"/>
              </a:rPr>
              <a:t>refinement</a:t>
            </a:r>
            <a:endParaRPr sz="1600" dirty="0">
              <a:latin typeface="Times New Roman"/>
              <a:cs typeface="Times New Roman"/>
            </a:endParaRPr>
          </a:p>
        </p:txBody>
      </p:sp>
      <p:sp>
        <p:nvSpPr>
          <p:cNvPr id="9" name="object 9"/>
          <p:cNvSpPr/>
          <p:nvPr/>
        </p:nvSpPr>
        <p:spPr>
          <a:xfrm>
            <a:off x="2514600" y="1428750"/>
            <a:ext cx="6524893" cy="3276600"/>
          </a:xfrm>
          <a:prstGeom prst="rect">
            <a:avLst/>
          </a:prstGeom>
          <a:blipFill>
            <a:blip r:embed="rId3"/>
            <a:stretch>
              <a:fillRect/>
            </a:stretch>
          </a:blipFill>
        </p:spPr>
        <p:txBody>
          <a:bodyPr wrap="square" lIns="0" tIns="0" rIns="0" bIns="0" rtlCol="0"/>
          <a:lstStyle/>
          <a:p>
            <a:endParaRPr/>
          </a:p>
        </p:txBody>
      </p:sp>
      <p:sp>
        <p:nvSpPr>
          <p:cNvPr id="10" name="object 11">
            <a:extLst>
              <a:ext uri="{FF2B5EF4-FFF2-40B4-BE49-F238E27FC236}">
                <a16:creationId xmlns:a16="http://schemas.microsoft.com/office/drawing/2014/main" id="{57A98C67-9553-7735-4B2F-FD24C467587B}"/>
              </a:ext>
            </a:extLst>
          </p:cNvPr>
          <p:cNvSpPr txBox="1"/>
          <p:nvPr/>
        </p:nvSpPr>
        <p:spPr>
          <a:xfrm>
            <a:off x="1858" y="4946010"/>
            <a:ext cx="335094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latin typeface="Times New Roman"/>
                <a:cs typeface="Times New Roman"/>
              </a:rPr>
              <a:t>Sri Lanka Institute of Information Technology</a:t>
            </a:r>
            <a:endParaRPr lang="en-US" sz="1200" dirty="0">
              <a:latin typeface="Times New Roman"/>
              <a:cs typeface="Times New Roman"/>
            </a:endParaRPr>
          </a:p>
        </p:txBody>
      </p:sp>
      <p:sp>
        <p:nvSpPr>
          <p:cNvPr id="11" name="object 11">
            <a:extLst>
              <a:ext uri="{FF2B5EF4-FFF2-40B4-BE49-F238E27FC236}">
                <a16:creationId xmlns:a16="http://schemas.microsoft.com/office/drawing/2014/main" id="{11E1655A-284B-AD8D-F22D-2A3EB90EAA11}"/>
              </a:ext>
            </a:extLst>
          </p:cNvPr>
          <p:cNvSpPr txBox="1"/>
          <p:nvPr/>
        </p:nvSpPr>
        <p:spPr>
          <a:xfrm>
            <a:off x="3352798" y="4946010"/>
            <a:ext cx="4038601" cy="197490"/>
          </a:xfrm>
          <a:prstGeom prst="rect">
            <a:avLst/>
          </a:prstGeom>
        </p:spPr>
        <p:txBody>
          <a:bodyPr vert="horz" wrap="square" lIns="0" tIns="12700" rIns="0" bIns="0" rtlCol="0">
            <a:spAutoFit/>
          </a:bodyPr>
          <a:lstStyle/>
          <a:p>
            <a:pPr marL="12700" algn="ctr">
              <a:lnSpc>
                <a:spcPct val="100000"/>
              </a:lnSpc>
              <a:spcBef>
                <a:spcPts val="100"/>
              </a:spcBef>
              <a:tabLst>
                <a:tab pos="2870200" algn="l"/>
              </a:tabLst>
            </a:pPr>
            <a:r>
              <a:rPr lang="en-US" sz="1200" b="1" dirty="0">
                <a:latin typeface="Times New Roman"/>
                <a:cs typeface="Times New Roman"/>
              </a:rPr>
              <a:t>Bhagya H.D.M. – IT20254520</a:t>
            </a:r>
            <a:endParaRPr lang="en-US" sz="1200" dirty="0">
              <a:latin typeface="Times New Roman"/>
              <a:cs typeface="Times New Roman"/>
            </a:endParaRPr>
          </a:p>
        </p:txBody>
      </p:sp>
      <p:sp>
        <p:nvSpPr>
          <p:cNvPr id="3" name="object 11">
            <a:extLst>
              <a:ext uri="{FF2B5EF4-FFF2-40B4-BE49-F238E27FC236}">
                <a16:creationId xmlns:a16="http://schemas.microsoft.com/office/drawing/2014/main" id="{2D2A8437-A31D-111E-F90D-97498B28480E}"/>
              </a:ext>
            </a:extLst>
          </p:cNvPr>
          <p:cNvSpPr txBox="1"/>
          <p:nvPr/>
        </p:nvSpPr>
        <p:spPr>
          <a:xfrm>
            <a:off x="7391399" y="4933854"/>
            <a:ext cx="1711625" cy="197490"/>
          </a:xfrm>
          <a:prstGeom prst="rect">
            <a:avLst/>
          </a:prstGeom>
        </p:spPr>
        <p:txBody>
          <a:bodyPr vert="horz" wrap="square" lIns="0" tIns="12700" rIns="0" bIns="0" rtlCol="0">
            <a:spAutoFit/>
          </a:bodyPr>
          <a:lstStyle/>
          <a:p>
            <a:pPr marL="12700" algn="r">
              <a:lnSpc>
                <a:spcPct val="100000"/>
              </a:lnSpc>
              <a:spcBef>
                <a:spcPts val="100"/>
              </a:spcBef>
              <a:tabLst>
                <a:tab pos="2870200" algn="l"/>
              </a:tabLst>
            </a:pPr>
            <a:r>
              <a:rPr lang="en-US" sz="1200" b="1" dirty="0">
                <a:solidFill>
                  <a:schemeClr val="tx1">
                    <a:lumMod val="95000"/>
                    <a:lumOff val="5000"/>
                  </a:schemeClr>
                </a:solidFill>
                <a:latin typeface="Times New Roman"/>
                <a:cs typeface="Times New Roman"/>
              </a:rPr>
              <a:t>11-02-2023</a:t>
            </a:r>
            <a:endParaRPr lang="en-US" sz="1200" dirty="0">
              <a:solidFill>
                <a:schemeClr val="tx1">
                  <a:lumMod val="95000"/>
                  <a:lumOff val="5000"/>
                </a:schemeClr>
              </a:solidFill>
              <a:latin typeface="Times New Roman"/>
              <a:cs typeface="Times New Rom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3000" y="1733550"/>
            <a:ext cx="8001000" cy="1490152"/>
          </a:xfrm>
          <a:prstGeom prst="rect">
            <a:avLst/>
          </a:prstGeom>
        </p:spPr>
        <p:txBody>
          <a:bodyPr vert="horz" wrap="square" lIns="0" tIns="12700" rIns="0" bIns="0" rtlCol="0">
            <a:spAutoFit/>
          </a:bodyPr>
          <a:lstStyle/>
          <a:p>
            <a:pPr marL="12700" marR="5080" indent="635" algn="ctr">
              <a:lnSpc>
                <a:spcPct val="100000"/>
              </a:lnSpc>
              <a:spcBef>
                <a:spcPts val="100"/>
              </a:spcBef>
            </a:pPr>
            <a:r>
              <a:rPr lang="en-US" sz="9600" b="1" spc="180" dirty="0">
                <a:latin typeface="Times New Roman" panose="02020603050405020304" pitchFamily="18" charset="0"/>
                <a:cs typeface="Times New Roman" panose="02020603050405020304" pitchFamily="18" charset="0"/>
              </a:rPr>
              <a:t>User Testing</a:t>
            </a:r>
            <a:endParaRPr sz="9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3864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edia1.compressed.compressed">
            <a:hlinkClick r:id="" action="ppaction://media"/>
            <a:extLst>
              <a:ext uri="{FF2B5EF4-FFF2-40B4-BE49-F238E27FC236}">
                <a16:creationId xmlns:a16="http://schemas.microsoft.com/office/drawing/2014/main" id="{D45EC51A-AC76-BF94-D9C7-51C58AE123B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699237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1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006FC0">
              <a:alpha val="50195"/>
            </a:srgbClr>
          </a:solidFill>
        </p:spPr>
        <p:txBody>
          <a:bodyPr wrap="square" lIns="0" tIns="0" rIns="0" bIns="0" rtlCol="0"/>
          <a:lstStyle/>
          <a:p>
            <a:endParaRPr/>
          </a:p>
        </p:txBody>
      </p:sp>
      <p:sp>
        <p:nvSpPr>
          <p:cNvPr id="3" name="object 3"/>
          <p:cNvSpPr/>
          <p:nvPr/>
        </p:nvSpPr>
        <p:spPr>
          <a:xfrm>
            <a:off x="2910839" y="586765"/>
            <a:ext cx="3296285" cy="3660775"/>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2302" y="0"/>
            <a:ext cx="9144000" cy="5143498"/>
            <a:chOff x="0" y="0"/>
            <a:chExt cx="9144000" cy="5143498"/>
          </a:xfrm>
        </p:grpSpPr>
        <p:sp>
          <p:nvSpPr>
            <p:cNvPr id="3" name="object 3"/>
            <p:cNvSpPr/>
            <p:nvPr/>
          </p:nvSpPr>
          <p:spPr>
            <a:xfrm>
              <a:off x="0" y="0"/>
              <a:ext cx="9144000" cy="5143498"/>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876300" y="28955"/>
              <a:ext cx="7155180" cy="3637788"/>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grpSp>
      <p:sp>
        <p:nvSpPr>
          <p:cNvPr id="8" name="TextBox 7">
            <a:extLst>
              <a:ext uri="{FF2B5EF4-FFF2-40B4-BE49-F238E27FC236}">
                <a16:creationId xmlns:a16="http://schemas.microsoft.com/office/drawing/2014/main" id="{A5E5CC31-40CB-FD9E-003F-ED2A606FEC55}"/>
              </a:ext>
            </a:extLst>
          </p:cNvPr>
          <p:cNvSpPr txBox="1"/>
          <p:nvPr/>
        </p:nvSpPr>
        <p:spPr>
          <a:xfrm>
            <a:off x="1134822" y="3333750"/>
            <a:ext cx="6725766" cy="1569660"/>
          </a:xfrm>
          <a:prstGeom prst="rect">
            <a:avLst/>
          </a:prstGeom>
          <a:noFill/>
          <a:effectLst>
            <a:outerShdw blurRad="50800" dist="38100" dir="5400000" algn="t" rotWithShape="0">
              <a:prstClr val="black">
                <a:alpha val="40000"/>
              </a:prstClr>
            </a:outerShdw>
          </a:effectLst>
        </p:spPr>
        <p:txBody>
          <a:bodyPr wrap="square">
            <a:spAutoFit/>
          </a:bodyPr>
          <a:lstStyle/>
          <a:p>
            <a:pPr algn="ctr"/>
            <a:r>
              <a:rPr lang="en-US" sz="2400" b="1" dirty="0"/>
              <a:t>We are Pleased to present Mobile Base Sinhala Book Reader for Visually Impaired Individuals that will ease out the process of  Reading Children Story Books for Blind Students.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FFCC66">
              <a:alpha val="47058"/>
            </a:srgbClr>
          </a:solidFill>
        </p:spPr>
        <p:txBody>
          <a:bodyPr wrap="square" lIns="0" tIns="0" rIns="0" bIns="0" rtlCol="0"/>
          <a:lstStyle/>
          <a:p>
            <a:endParaRPr/>
          </a:p>
        </p:txBody>
      </p:sp>
      <p:grpSp>
        <p:nvGrpSpPr>
          <p:cNvPr id="3" name="object 3"/>
          <p:cNvGrpSpPr/>
          <p:nvPr/>
        </p:nvGrpSpPr>
        <p:grpSpPr>
          <a:xfrm>
            <a:off x="0" y="0"/>
            <a:ext cx="9144506" cy="5143500"/>
            <a:chOff x="0" y="0"/>
            <a:chExt cx="9144506" cy="5143500"/>
          </a:xfrm>
        </p:grpSpPr>
        <p:sp>
          <p:nvSpPr>
            <p:cNvPr id="4" name="object 4"/>
            <p:cNvSpPr/>
            <p:nvPr/>
          </p:nvSpPr>
          <p:spPr>
            <a:xfrm>
              <a:off x="0" y="0"/>
              <a:ext cx="9144000" cy="5143500"/>
            </a:xfrm>
            <a:custGeom>
              <a:avLst/>
              <a:gdLst/>
              <a:ahLst/>
              <a:cxnLst/>
              <a:rect l="l" t="t" r="r" b="b"/>
              <a:pathLst>
                <a:path w="9144000" h="5143500">
                  <a:moveTo>
                    <a:pt x="59442" y="0"/>
                  </a:moveTo>
                  <a:lnTo>
                    <a:pt x="0" y="0"/>
                  </a:lnTo>
                  <a:lnTo>
                    <a:pt x="0" y="5143498"/>
                  </a:lnTo>
                  <a:lnTo>
                    <a:pt x="9143996" y="5143498"/>
                  </a:lnTo>
                  <a:lnTo>
                    <a:pt x="59442" y="0"/>
                  </a:lnTo>
                  <a:close/>
                </a:path>
              </a:pathLst>
            </a:custGeom>
            <a:solidFill>
              <a:srgbClr val="006FC0"/>
            </a:solidFill>
          </p:spPr>
          <p:txBody>
            <a:bodyPr wrap="square" lIns="0" tIns="0" rIns="0" bIns="0" rtlCol="0"/>
            <a:lstStyle/>
            <a:p>
              <a:endParaRPr/>
            </a:p>
          </p:txBody>
        </p:sp>
        <p:sp>
          <p:nvSpPr>
            <p:cNvPr id="5" name="object 5"/>
            <p:cNvSpPr/>
            <p:nvPr/>
          </p:nvSpPr>
          <p:spPr>
            <a:xfrm>
              <a:off x="3046" y="0"/>
              <a:ext cx="9141460" cy="5143500"/>
            </a:xfrm>
            <a:custGeom>
              <a:avLst/>
              <a:gdLst/>
              <a:ahLst/>
              <a:cxnLst/>
              <a:rect l="l" t="t" r="r" b="b"/>
              <a:pathLst>
                <a:path w="9141460" h="5143500">
                  <a:moveTo>
                    <a:pt x="9140953" y="0"/>
                  </a:moveTo>
                  <a:lnTo>
                    <a:pt x="0" y="0"/>
                  </a:lnTo>
                  <a:lnTo>
                    <a:pt x="9084516" y="5143499"/>
                  </a:lnTo>
                  <a:lnTo>
                    <a:pt x="9140953" y="5143499"/>
                  </a:lnTo>
                  <a:lnTo>
                    <a:pt x="9140953" y="0"/>
                  </a:lnTo>
                  <a:close/>
                </a:path>
              </a:pathLst>
            </a:custGeom>
            <a:solidFill>
              <a:srgbClr val="6F2F9F"/>
            </a:solidFill>
          </p:spPr>
          <p:txBody>
            <a:bodyPr wrap="square" lIns="0" tIns="0" rIns="0" bIns="0" rtlCol="0"/>
            <a:lstStyle/>
            <a:p>
              <a:endParaRPr dirty="0"/>
            </a:p>
          </p:txBody>
        </p:sp>
        <p:sp>
          <p:nvSpPr>
            <p:cNvPr id="6" name="object 6"/>
            <p:cNvSpPr/>
            <p:nvPr/>
          </p:nvSpPr>
          <p:spPr>
            <a:xfrm>
              <a:off x="0" y="0"/>
              <a:ext cx="5506213" cy="627380"/>
            </a:xfrm>
            <a:custGeom>
              <a:avLst/>
              <a:gdLst/>
              <a:ahLst/>
              <a:cxnLst/>
              <a:rect l="l" t="t" r="r" b="b"/>
              <a:pathLst>
                <a:path w="3062605" h="627380">
                  <a:moveTo>
                    <a:pt x="2758313" y="0"/>
                  </a:moveTo>
                  <a:lnTo>
                    <a:pt x="0" y="0"/>
                  </a:lnTo>
                  <a:lnTo>
                    <a:pt x="0" y="627252"/>
                  </a:lnTo>
                  <a:lnTo>
                    <a:pt x="2739263" y="627252"/>
                  </a:lnTo>
                  <a:lnTo>
                    <a:pt x="3062478" y="304164"/>
                  </a:lnTo>
                  <a:lnTo>
                    <a:pt x="2758313" y="0"/>
                  </a:lnTo>
                  <a:close/>
                </a:path>
              </a:pathLst>
            </a:custGeom>
            <a:solidFill>
              <a:srgbClr val="001F5F"/>
            </a:solidFill>
          </p:spPr>
          <p:txBody>
            <a:bodyPr wrap="square" lIns="0" tIns="0" rIns="0" bIns="0" rtlCol="0"/>
            <a:lstStyle/>
            <a:p>
              <a:endParaRPr dirty="0"/>
            </a:p>
          </p:txBody>
        </p:sp>
      </p:grpSp>
      <p:sp>
        <p:nvSpPr>
          <p:cNvPr id="7" name="object 7"/>
          <p:cNvSpPr txBox="1">
            <a:spLocks noGrp="1"/>
          </p:cNvSpPr>
          <p:nvPr>
            <p:ph type="title"/>
          </p:nvPr>
        </p:nvSpPr>
        <p:spPr>
          <a:xfrm>
            <a:off x="78739" y="0"/>
            <a:ext cx="5176902" cy="566822"/>
          </a:xfrm>
          <a:prstGeom prst="rect">
            <a:avLst/>
          </a:prstGeom>
        </p:spPr>
        <p:txBody>
          <a:bodyPr vert="horz" wrap="square" lIns="0" tIns="12700" rIns="0" bIns="0" rtlCol="0">
            <a:spAutoFit/>
          </a:bodyPr>
          <a:lstStyle/>
          <a:p>
            <a:pPr marL="12700">
              <a:lnSpc>
                <a:spcPct val="100000"/>
              </a:lnSpc>
              <a:spcBef>
                <a:spcPts val="100"/>
              </a:spcBef>
            </a:pPr>
            <a:r>
              <a:rPr lang="en-US" sz="3600" b="1" spc="-30" dirty="0">
                <a:latin typeface="Georgia"/>
                <a:cs typeface="Georgia"/>
              </a:rPr>
              <a:t>Commercialization</a:t>
            </a:r>
            <a:r>
              <a:rPr sz="3600" b="1" spc="-30" dirty="0">
                <a:latin typeface="Georgia"/>
                <a:cs typeface="Georgia"/>
              </a:rPr>
              <a:t>….</a:t>
            </a:r>
            <a:endParaRPr sz="3600" dirty="0">
              <a:latin typeface="Georgia"/>
              <a:cs typeface="Georgia"/>
            </a:endParaRPr>
          </a:p>
        </p:txBody>
      </p:sp>
      <p:grpSp>
        <p:nvGrpSpPr>
          <p:cNvPr id="8" name="object 8"/>
          <p:cNvGrpSpPr/>
          <p:nvPr/>
        </p:nvGrpSpPr>
        <p:grpSpPr>
          <a:xfrm>
            <a:off x="3055303" y="472550"/>
            <a:ext cx="3045460" cy="3170209"/>
            <a:chOff x="3055303" y="472550"/>
            <a:chExt cx="3045460" cy="3170209"/>
          </a:xfrm>
        </p:grpSpPr>
        <p:sp>
          <p:nvSpPr>
            <p:cNvPr id="18" name="object 18"/>
            <p:cNvSpPr/>
            <p:nvPr/>
          </p:nvSpPr>
          <p:spPr>
            <a:xfrm>
              <a:off x="3055303" y="594759"/>
              <a:ext cx="3045460" cy="3048000"/>
            </a:xfrm>
            <a:custGeom>
              <a:avLst/>
              <a:gdLst/>
              <a:ahLst/>
              <a:cxnLst/>
              <a:rect l="l" t="t" r="r" b="b"/>
              <a:pathLst>
                <a:path w="3045460" h="3048000">
                  <a:moveTo>
                    <a:pt x="1522476" y="0"/>
                  </a:moveTo>
                  <a:lnTo>
                    <a:pt x="1474144" y="753"/>
                  </a:lnTo>
                  <a:lnTo>
                    <a:pt x="1426189" y="2998"/>
                  </a:lnTo>
                  <a:lnTo>
                    <a:pt x="1378631" y="6713"/>
                  </a:lnTo>
                  <a:lnTo>
                    <a:pt x="1331494" y="11874"/>
                  </a:lnTo>
                  <a:lnTo>
                    <a:pt x="1284799" y="18461"/>
                  </a:lnTo>
                  <a:lnTo>
                    <a:pt x="1238569" y="26450"/>
                  </a:lnTo>
                  <a:lnTo>
                    <a:pt x="1192827" y="35820"/>
                  </a:lnTo>
                  <a:lnTo>
                    <a:pt x="1147593" y="46547"/>
                  </a:lnTo>
                  <a:lnTo>
                    <a:pt x="1102892" y="58610"/>
                  </a:lnTo>
                  <a:lnTo>
                    <a:pt x="1058744" y="71986"/>
                  </a:lnTo>
                  <a:lnTo>
                    <a:pt x="1015173" y="86653"/>
                  </a:lnTo>
                  <a:lnTo>
                    <a:pt x="972200" y="102589"/>
                  </a:lnTo>
                  <a:lnTo>
                    <a:pt x="929848" y="119770"/>
                  </a:lnTo>
                  <a:lnTo>
                    <a:pt x="888139" y="138176"/>
                  </a:lnTo>
                  <a:lnTo>
                    <a:pt x="847096" y="157784"/>
                  </a:lnTo>
                  <a:lnTo>
                    <a:pt x="806740" y="178570"/>
                  </a:lnTo>
                  <a:lnTo>
                    <a:pt x="767094" y="200514"/>
                  </a:lnTo>
                  <a:lnTo>
                    <a:pt x="728181" y="223593"/>
                  </a:lnTo>
                  <a:lnTo>
                    <a:pt x="690022" y="247783"/>
                  </a:lnTo>
                  <a:lnTo>
                    <a:pt x="652641" y="273064"/>
                  </a:lnTo>
                  <a:lnTo>
                    <a:pt x="616058" y="299412"/>
                  </a:lnTo>
                  <a:lnTo>
                    <a:pt x="580297" y="326806"/>
                  </a:lnTo>
                  <a:lnTo>
                    <a:pt x="545379" y="355223"/>
                  </a:lnTo>
                  <a:lnTo>
                    <a:pt x="511328" y="384641"/>
                  </a:lnTo>
                  <a:lnTo>
                    <a:pt x="478165" y="415037"/>
                  </a:lnTo>
                  <a:lnTo>
                    <a:pt x="445912" y="446389"/>
                  </a:lnTo>
                  <a:lnTo>
                    <a:pt x="414593" y="478674"/>
                  </a:lnTo>
                  <a:lnTo>
                    <a:pt x="384229" y="511872"/>
                  </a:lnTo>
                  <a:lnTo>
                    <a:pt x="354842" y="545958"/>
                  </a:lnTo>
                  <a:lnTo>
                    <a:pt x="326455" y="580911"/>
                  </a:lnTo>
                  <a:lnTo>
                    <a:pt x="299090" y="616709"/>
                  </a:lnTo>
                  <a:lnTo>
                    <a:pt x="272769" y="653329"/>
                  </a:lnTo>
                  <a:lnTo>
                    <a:pt x="247515" y="690748"/>
                  </a:lnTo>
                  <a:lnTo>
                    <a:pt x="223350" y="728945"/>
                  </a:lnTo>
                  <a:lnTo>
                    <a:pt x="200296" y="767898"/>
                  </a:lnTo>
                  <a:lnTo>
                    <a:pt x="178376" y="807583"/>
                  </a:lnTo>
                  <a:lnTo>
                    <a:pt x="157612" y="847979"/>
                  </a:lnTo>
                  <a:lnTo>
                    <a:pt x="138025" y="889062"/>
                  </a:lnTo>
                  <a:lnTo>
                    <a:pt x="119639" y="930812"/>
                  </a:lnTo>
                  <a:lnTo>
                    <a:pt x="102476" y="973206"/>
                  </a:lnTo>
                  <a:lnTo>
                    <a:pt x="86558" y="1016220"/>
                  </a:lnTo>
                  <a:lnTo>
                    <a:pt x="71907" y="1059834"/>
                  </a:lnTo>
                  <a:lnTo>
                    <a:pt x="58545" y="1104024"/>
                  </a:lnTo>
                  <a:lnTo>
                    <a:pt x="46496" y="1148768"/>
                  </a:lnTo>
                  <a:lnTo>
                    <a:pt x="35780" y="1194045"/>
                  </a:lnTo>
                  <a:lnTo>
                    <a:pt x="26421" y="1239831"/>
                  </a:lnTo>
                  <a:lnTo>
                    <a:pt x="18441" y="1286104"/>
                  </a:lnTo>
                  <a:lnTo>
                    <a:pt x="11861" y="1332843"/>
                  </a:lnTo>
                  <a:lnTo>
                    <a:pt x="6705" y="1380024"/>
                  </a:lnTo>
                  <a:lnTo>
                    <a:pt x="2995" y="1427625"/>
                  </a:lnTo>
                  <a:lnTo>
                    <a:pt x="752" y="1475624"/>
                  </a:lnTo>
                  <a:lnTo>
                    <a:pt x="0" y="1524000"/>
                  </a:lnTo>
                  <a:lnTo>
                    <a:pt x="752" y="1572375"/>
                  </a:lnTo>
                  <a:lnTo>
                    <a:pt x="2995" y="1620374"/>
                  </a:lnTo>
                  <a:lnTo>
                    <a:pt x="6705" y="1667975"/>
                  </a:lnTo>
                  <a:lnTo>
                    <a:pt x="11861" y="1715156"/>
                  </a:lnTo>
                  <a:lnTo>
                    <a:pt x="18441" y="1761895"/>
                  </a:lnTo>
                  <a:lnTo>
                    <a:pt x="26421" y="1808168"/>
                  </a:lnTo>
                  <a:lnTo>
                    <a:pt x="35780" y="1853954"/>
                  </a:lnTo>
                  <a:lnTo>
                    <a:pt x="46496" y="1899231"/>
                  </a:lnTo>
                  <a:lnTo>
                    <a:pt x="58545" y="1943975"/>
                  </a:lnTo>
                  <a:lnTo>
                    <a:pt x="71907" y="1988165"/>
                  </a:lnTo>
                  <a:lnTo>
                    <a:pt x="86558" y="2031779"/>
                  </a:lnTo>
                  <a:lnTo>
                    <a:pt x="102476" y="2074793"/>
                  </a:lnTo>
                  <a:lnTo>
                    <a:pt x="119639" y="2117187"/>
                  </a:lnTo>
                  <a:lnTo>
                    <a:pt x="138025" y="2158937"/>
                  </a:lnTo>
                  <a:lnTo>
                    <a:pt x="157612" y="2200020"/>
                  </a:lnTo>
                  <a:lnTo>
                    <a:pt x="178376" y="2240416"/>
                  </a:lnTo>
                  <a:lnTo>
                    <a:pt x="200296" y="2280101"/>
                  </a:lnTo>
                  <a:lnTo>
                    <a:pt x="223350" y="2319054"/>
                  </a:lnTo>
                  <a:lnTo>
                    <a:pt x="247515" y="2357251"/>
                  </a:lnTo>
                  <a:lnTo>
                    <a:pt x="272769" y="2394670"/>
                  </a:lnTo>
                  <a:lnTo>
                    <a:pt x="299090" y="2431290"/>
                  </a:lnTo>
                  <a:lnTo>
                    <a:pt x="326455" y="2467088"/>
                  </a:lnTo>
                  <a:lnTo>
                    <a:pt x="354842" y="2502041"/>
                  </a:lnTo>
                  <a:lnTo>
                    <a:pt x="384229" y="2536127"/>
                  </a:lnTo>
                  <a:lnTo>
                    <a:pt x="414593" y="2569325"/>
                  </a:lnTo>
                  <a:lnTo>
                    <a:pt x="445912" y="2601610"/>
                  </a:lnTo>
                  <a:lnTo>
                    <a:pt x="478165" y="2632962"/>
                  </a:lnTo>
                  <a:lnTo>
                    <a:pt x="511328" y="2663358"/>
                  </a:lnTo>
                  <a:lnTo>
                    <a:pt x="545379" y="2692776"/>
                  </a:lnTo>
                  <a:lnTo>
                    <a:pt x="580297" y="2721193"/>
                  </a:lnTo>
                  <a:lnTo>
                    <a:pt x="616058" y="2748587"/>
                  </a:lnTo>
                  <a:lnTo>
                    <a:pt x="652641" y="2774935"/>
                  </a:lnTo>
                  <a:lnTo>
                    <a:pt x="690022" y="2800216"/>
                  </a:lnTo>
                  <a:lnTo>
                    <a:pt x="728181" y="2824406"/>
                  </a:lnTo>
                  <a:lnTo>
                    <a:pt x="767094" y="2847485"/>
                  </a:lnTo>
                  <a:lnTo>
                    <a:pt x="806740" y="2869429"/>
                  </a:lnTo>
                  <a:lnTo>
                    <a:pt x="847096" y="2890215"/>
                  </a:lnTo>
                  <a:lnTo>
                    <a:pt x="888139" y="2909823"/>
                  </a:lnTo>
                  <a:lnTo>
                    <a:pt x="929848" y="2928229"/>
                  </a:lnTo>
                  <a:lnTo>
                    <a:pt x="972200" y="2945410"/>
                  </a:lnTo>
                  <a:lnTo>
                    <a:pt x="1015173" y="2961346"/>
                  </a:lnTo>
                  <a:lnTo>
                    <a:pt x="1058744" y="2976013"/>
                  </a:lnTo>
                  <a:lnTo>
                    <a:pt x="1102892" y="2989389"/>
                  </a:lnTo>
                  <a:lnTo>
                    <a:pt x="1147593" y="3001452"/>
                  </a:lnTo>
                  <a:lnTo>
                    <a:pt x="1192827" y="3012179"/>
                  </a:lnTo>
                  <a:lnTo>
                    <a:pt x="1238569" y="3021549"/>
                  </a:lnTo>
                  <a:lnTo>
                    <a:pt x="1284799" y="3029538"/>
                  </a:lnTo>
                  <a:lnTo>
                    <a:pt x="1331494" y="3036125"/>
                  </a:lnTo>
                  <a:lnTo>
                    <a:pt x="1378631" y="3041286"/>
                  </a:lnTo>
                  <a:lnTo>
                    <a:pt x="1426189" y="3045001"/>
                  </a:lnTo>
                  <a:lnTo>
                    <a:pt x="1474144" y="3047246"/>
                  </a:lnTo>
                  <a:lnTo>
                    <a:pt x="1522476" y="3048000"/>
                  </a:lnTo>
                  <a:lnTo>
                    <a:pt x="1570807" y="3047246"/>
                  </a:lnTo>
                  <a:lnTo>
                    <a:pt x="1618762" y="3045001"/>
                  </a:lnTo>
                  <a:lnTo>
                    <a:pt x="1666320" y="3041286"/>
                  </a:lnTo>
                  <a:lnTo>
                    <a:pt x="1713457" y="3036125"/>
                  </a:lnTo>
                  <a:lnTo>
                    <a:pt x="1760152" y="3029538"/>
                  </a:lnTo>
                  <a:lnTo>
                    <a:pt x="1806382" y="3021549"/>
                  </a:lnTo>
                  <a:lnTo>
                    <a:pt x="1852124" y="3012179"/>
                  </a:lnTo>
                  <a:lnTo>
                    <a:pt x="1897358" y="3001452"/>
                  </a:lnTo>
                  <a:lnTo>
                    <a:pt x="1942059" y="2989389"/>
                  </a:lnTo>
                  <a:lnTo>
                    <a:pt x="1986207" y="2976013"/>
                  </a:lnTo>
                  <a:lnTo>
                    <a:pt x="2029778" y="2961346"/>
                  </a:lnTo>
                  <a:lnTo>
                    <a:pt x="2072751" y="2945410"/>
                  </a:lnTo>
                  <a:lnTo>
                    <a:pt x="2115103" y="2928229"/>
                  </a:lnTo>
                  <a:lnTo>
                    <a:pt x="2156812" y="2909823"/>
                  </a:lnTo>
                  <a:lnTo>
                    <a:pt x="2197855" y="2890215"/>
                  </a:lnTo>
                  <a:lnTo>
                    <a:pt x="2238211" y="2869429"/>
                  </a:lnTo>
                  <a:lnTo>
                    <a:pt x="2277857" y="2847485"/>
                  </a:lnTo>
                  <a:lnTo>
                    <a:pt x="2316770" y="2824406"/>
                  </a:lnTo>
                  <a:lnTo>
                    <a:pt x="2354929" y="2800216"/>
                  </a:lnTo>
                  <a:lnTo>
                    <a:pt x="2392310" y="2774935"/>
                  </a:lnTo>
                  <a:lnTo>
                    <a:pt x="2428893" y="2748587"/>
                  </a:lnTo>
                  <a:lnTo>
                    <a:pt x="2464654" y="2721193"/>
                  </a:lnTo>
                  <a:lnTo>
                    <a:pt x="2499572" y="2692776"/>
                  </a:lnTo>
                  <a:lnTo>
                    <a:pt x="2533623" y="2663358"/>
                  </a:lnTo>
                  <a:lnTo>
                    <a:pt x="2566786" y="2632962"/>
                  </a:lnTo>
                  <a:lnTo>
                    <a:pt x="2599039" y="2601610"/>
                  </a:lnTo>
                  <a:lnTo>
                    <a:pt x="2630358" y="2569325"/>
                  </a:lnTo>
                  <a:lnTo>
                    <a:pt x="2660722" y="2536127"/>
                  </a:lnTo>
                  <a:lnTo>
                    <a:pt x="2690109" y="2502041"/>
                  </a:lnTo>
                  <a:lnTo>
                    <a:pt x="2718496" y="2467088"/>
                  </a:lnTo>
                  <a:lnTo>
                    <a:pt x="2745861" y="2431290"/>
                  </a:lnTo>
                  <a:lnTo>
                    <a:pt x="2772182" y="2394670"/>
                  </a:lnTo>
                  <a:lnTo>
                    <a:pt x="2797436" y="2357251"/>
                  </a:lnTo>
                  <a:lnTo>
                    <a:pt x="2821601" y="2319054"/>
                  </a:lnTo>
                  <a:lnTo>
                    <a:pt x="2844655" y="2280101"/>
                  </a:lnTo>
                  <a:lnTo>
                    <a:pt x="2866575" y="2240416"/>
                  </a:lnTo>
                  <a:lnTo>
                    <a:pt x="2887339" y="2200020"/>
                  </a:lnTo>
                  <a:lnTo>
                    <a:pt x="2906926" y="2158937"/>
                  </a:lnTo>
                  <a:lnTo>
                    <a:pt x="2925312" y="2117187"/>
                  </a:lnTo>
                  <a:lnTo>
                    <a:pt x="2942475" y="2074793"/>
                  </a:lnTo>
                  <a:lnTo>
                    <a:pt x="2958393" y="2031779"/>
                  </a:lnTo>
                  <a:lnTo>
                    <a:pt x="2973044" y="1988165"/>
                  </a:lnTo>
                  <a:lnTo>
                    <a:pt x="2986406" y="1943975"/>
                  </a:lnTo>
                  <a:lnTo>
                    <a:pt x="2998455" y="1899231"/>
                  </a:lnTo>
                  <a:lnTo>
                    <a:pt x="3009171" y="1853954"/>
                  </a:lnTo>
                  <a:lnTo>
                    <a:pt x="3018530" y="1808168"/>
                  </a:lnTo>
                  <a:lnTo>
                    <a:pt x="3026510" y="1761895"/>
                  </a:lnTo>
                  <a:lnTo>
                    <a:pt x="3033090" y="1715156"/>
                  </a:lnTo>
                  <a:lnTo>
                    <a:pt x="3038246" y="1667975"/>
                  </a:lnTo>
                  <a:lnTo>
                    <a:pt x="3041956" y="1620374"/>
                  </a:lnTo>
                  <a:lnTo>
                    <a:pt x="3044199" y="1572375"/>
                  </a:lnTo>
                  <a:lnTo>
                    <a:pt x="3044952" y="1524000"/>
                  </a:lnTo>
                  <a:lnTo>
                    <a:pt x="3044199" y="1475624"/>
                  </a:lnTo>
                  <a:lnTo>
                    <a:pt x="3041956" y="1427625"/>
                  </a:lnTo>
                  <a:lnTo>
                    <a:pt x="3038246" y="1380024"/>
                  </a:lnTo>
                  <a:lnTo>
                    <a:pt x="3033090" y="1332843"/>
                  </a:lnTo>
                  <a:lnTo>
                    <a:pt x="3026510" y="1286104"/>
                  </a:lnTo>
                  <a:lnTo>
                    <a:pt x="3018530" y="1239831"/>
                  </a:lnTo>
                  <a:lnTo>
                    <a:pt x="3009171" y="1194045"/>
                  </a:lnTo>
                  <a:lnTo>
                    <a:pt x="2998455" y="1148768"/>
                  </a:lnTo>
                  <a:lnTo>
                    <a:pt x="2986406" y="1104024"/>
                  </a:lnTo>
                  <a:lnTo>
                    <a:pt x="2973044" y="1059834"/>
                  </a:lnTo>
                  <a:lnTo>
                    <a:pt x="2958393" y="1016220"/>
                  </a:lnTo>
                  <a:lnTo>
                    <a:pt x="2942475" y="973206"/>
                  </a:lnTo>
                  <a:lnTo>
                    <a:pt x="2925312" y="930812"/>
                  </a:lnTo>
                  <a:lnTo>
                    <a:pt x="2906926" y="889062"/>
                  </a:lnTo>
                  <a:lnTo>
                    <a:pt x="2887339" y="847979"/>
                  </a:lnTo>
                  <a:lnTo>
                    <a:pt x="2866575" y="807583"/>
                  </a:lnTo>
                  <a:lnTo>
                    <a:pt x="2844655" y="767898"/>
                  </a:lnTo>
                  <a:lnTo>
                    <a:pt x="2821601" y="728945"/>
                  </a:lnTo>
                  <a:lnTo>
                    <a:pt x="2797436" y="690748"/>
                  </a:lnTo>
                  <a:lnTo>
                    <a:pt x="2772182" y="653329"/>
                  </a:lnTo>
                  <a:lnTo>
                    <a:pt x="2745861" y="616709"/>
                  </a:lnTo>
                  <a:lnTo>
                    <a:pt x="2718496" y="580911"/>
                  </a:lnTo>
                  <a:lnTo>
                    <a:pt x="2690109" y="545958"/>
                  </a:lnTo>
                  <a:lnTo>
                    <a:pt x="2660722" y="511872"/>
                  </a:lnTo>
                  <a:lnTo>
                    <a:pt x="2630358" y="478674"/>
                  </a:lnTo>
                  <a:lnTo>
                    <a:pt x="2599039" y="446389"/>
                  </a:lnTo>
                  <a:lnTo>
                    <a:pt x="2566786" y="415037"/>
                  </a:lnTo>
                  <a:lnTo>
                    <a:pt x="2533623" y="384641"/>
                  </a:lnTo>
                  <a:lnTo>
                    <a:pt x="2499572" y="355223"/>
                  </a:lnTo>
                  <a:lnTo>
                    <a:pt x="2464654" y="326806"/>
                  </a:lnTo>
                  <a:lnTo>
                    <a:pt x="2428893" y="299412"/>
                  </a:lnTo>
                  <a:lnTo>
                    <a:pt x="2392310" y="273064"/>
                  </a:lnTo>
                  <a:lnTo>
                    <a:pt x="2354929" y="247783"/>
                  </a:lnTo>
                  <a:lnTo>
                    <a:pt x="2316770" y="223593"/>
                  </a:lnTo>
                  <a:lnTo>
                    <a:pt x="2277857" y="200514"/>
                  </a:lnTo>
                  <a:lnTo>
                    <a:pt x="2238211" y="178570"/>
                  </a:lnTo>
                  <a:lnTo>
                    <a:pt x="2197855" y="157784"/>
                  </a:lnTo>
                  <a:lnTo>
                    <a:pt x="2156812" y="138176"/>
                  </a:lnTo>
                  <a:lnTo>
                    <a:pt x="2115103" y="119770"/>
                  </a:lnTo>
                  <a:lnTo>
                    <a:pt x="2072751" y="102589"/>
                  </a:lnTo>
                  <a:lnTo>
                    <a:pt x="2029778" y="86653"/>
                  </a:lnTo>
                  <a:lnTo>
                    <a:pt x="1986207" y="71986"/>
                  </a:lnTo>
                  <a:lnTo>
                    <a:pt x="1942059" y="58610"/>
                  </a:lnTo>
                  <a:lnTo>
                    <a:pt x="1897358" y="46547"/>
                  </a:lnTo>
                  <a:lnTo>
                    <a:pt x="1852124" y="35820"/>
                  </a:lnTo>
                  <a:lnTo>
                    <a:pt x="1806382" y="26450"/>
                  </a:lnTo>
                  <a:lnTo>
                    <a:pt x="1760152" y="18461"/>
                  </a:lnTo>
                  <a:lnTo>
                    <a:pt x="1713457" y="11874"/>
                  </a:lnTo>
                  <a:lnTo>
                    <a:pt x="1666320" y="6713"/>
                  </a:lnTo>
                  <a:lnTo>
                    <a:pt x="1618762" y="2998"/>
                  </a:lnTo>
                  <a:lnTo>
                    <a:pt x="1570807" y="753"/>
                  </a:lnTo>
                  <a:lnTo>
                    <a:pt x="1522476" y="0"/>
                  </a:lnTo>
                  <a:close/>
                </a:path>
              </a:pathLst>
            </a:custGeom>
            <a:solidFill>
              <a:srgbClr val="FFCC00">
                <a:alpha val="43136"/>
              </a:srgbClr>
            </a:solidFill>
          </p:spPr>
          <p:txBody>
            <a:bodyPr wrap="square" lIns="0" tIns="0" rIns="0" bIns="0" rtlCol="0"/>
            <a:lstStyle/>
            <a:p>
              <a:endParaRPr dirty="0"/>
            </a:p>
          </p:txBody>
        </p:sp>
        <p:sp>
          <p:nvSpPr>
            <p:cNvPr id="19" name="object 19"/>
            <p:cNvSpPr/>
            <p:nvPr/>
          </p:nvSpPr>
          <p:spPr>
            <a:xfrm>
              <a:off x="3175905" y="472550"/>
              <a:ext cx="2849880" cy="2849880"/>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dirty="0"/>
            </a:p>
          </p:txBody>
        </p:sp>
        <p:sp>
          <p:nvSpPr>
            <p:cNvPr id="20" name="object 20"/>
            <p:cNvSpPr/>
            <p:nvPr/>
          </p:nvSpPr>
          <p:spPr>
            <a:xfrm>
              <a:off x="3208003" y="747159"/>
              <a:ext cx="2743200" cy="2743200"/>
            </a:xfrm>
            <a:custGeom>
              <a:avLst/>
              <a:gdLst/>
              <a:ahLst/>
              <a:cxnLst/>
              <a:rect l="l" t="t" r="r" b="b"/>
              <a:pathLst>
                <a:path w="2743200" h="2743200">
                  <a:moveTo>
                    <a:pt x="1371600" y="0"/>
                  </a:moveTo>
                  <a:lnTo>
                    <a:pt x="1323444" y="829"/>
                  </a:lnTo>
                  <a:lnTo>
                    <a:pt x="1275706" y="3299"/>
                  </a:lnTo>
                  <a:lnTo>
                    <a:pt x="1228412" y="7382"/>
                  </a:lnTo>
                  <a:lnTo>
                    <a:pt x="1181590" y="13052"/>
                  </a:lnTo>
                  <a:lnTo>
                    <a:pt x="1135266" y="20281"/>
                  </a:lnTo>
                  <a:lnTo>
                    <a:pt x="1089467" y="29042"/>
                  </a:lnTo>
                  <a:lnTo>
                    <a:pt x="1044222" y="39307"/>
                  </a:lnTo>
                  <a:lnTo>
                    <a:pt x="999557" y="51050"/>
                  </a:lnTo>
                  <a:lnTo>
                    <a:pt x="955499" y="64243"/>
                  </a:lnTo>
                  <a:lnTo>
                    <a:pt x="912076" y="78860"/>
                  </a:lnTo>
                  <a:lnTo>
                    <a:pt x="869314" y="94872"/>
                  </a:lnTo>
                  <a:lnTo>
                    <a:pt x="827241" y="112253"/>
                  </a:lnTo>
                  <a:lnTo>
                    <a:pt x="785885" y="130975"/>
                  </a:lnTo>
                  <a:lnTo>
                    <a:pt x="745272" y="151012"/>
                  </a:lnTo>
                  <a:lnTo>
                    <a:pt x="705429" y="172336"/>
                  </a:lnTo>
                  <a:lnTo>
                    <a:pt x="666384" y="194920"/>
                  </a:lnTo>
                  <a:lnTo>
                    <a:pt x="628163" y="218737"/>
                  </a:lnTo>
                  <a:lnTo>
                    <a:pt x="590795" y="243759"/>
                  </a:lnTo>
                  <a:lnTo>
                    <a:pt x="554306" y="269960"/>
                  </a:lnTo>
                  <a:lnTo>
                    <a:pt x="518724" y="297312"/>
                  </a:lnTo>
                  <a:lnTo>
                    <a:pt x="484075" y="325788"/>
                  </a:lnTo>
                  <a:lnTo>
                    <a:pt x="450387" y="355360"/>
                  </a:lnTo>
                  <a:lnTo>
                    <a:pt x="417687" y="386003"/>
                  </a:lnTo>
                  <a:lnTo>
                    <a:pt x="386003" y="417687"/>
                  </a:lnTo>
                  <a:lnTo>
                    <a:pt x="355360" y="450387"/>
                  </a:lnTo>
                  <a:lnTo>
                    <a:pt x="325788" y="484075"/>
                  </a:lnTo>
                  <a:lnTo>
                    <a:pt x="297312" y="518724"/>
                  </a:lnTo>
                  <a:lnTo>
                    <a:pt x="269960" y="554306"/>
                  </a:lnTo>
                  <a:lnTo>
                    <a:pt x="243759" y="590795"/>
                  </a:lnTo>
                  <a:lnTo>
                    <a:pt x="218737" y="628163"/>
                  </a:lnTo>
                  <a:lnTo>
                    <a:pt x="194920" y="666384"/>
                  </a:lnTo>
                  <a:lnTo>
                    <a:pt x="172336" y="705429"/>
                  </a:lnTo>
                  <a:lnTo>
                    <a:pt x="151012" y="745272"/>
                  </a:lnTo>
                  <a:lnTo>
                    <a:pt x="130975" y="785885"/>
                  </a:lnTo>
                  <a:lnTo>
                    <a:pt x="112253" y="827241"/>
                  </a:lnTo>
                  <a:lnTo>
                    <a:pt x="94872" y="869314"/>
                  </a:lnTo>
                  <a:lnTo>
                    <a:pt x="78860" y="912076"/>
                  </a:lnTo>
                  <a:lnTo>
                    <a:pt x="64243" y="955499"/>
                  </a:lnTo>
                  <a:lnTo>
                    <a:pt x="51050" y="999557"/>
                  </a:lnTo>
                  <a:lnTo>
                    <a:pt x="39307" y="1044222"/>
                  </a:lnTo>
                  <a:lnTo>
                    <a:pt x="29042" y="1089467"/>
                  </a:lnTo>
                  <a:lnTo>
                    <a:pt x="20281" y="1135266"/>
                  </a:lnTo>
                  <a:lnTo>
                    <a:pt x="13052" y="1181590"/>
                  </a:lnTo>
                  <a:lnTo>
                    <a:pt x="7382" y="1228412"/>
                  </a:lnTo>
                  <a:lnTo>
                    <a:pt x="3299" y="1275706"/>
                  </a:lnTo>
                  <a:lnTo>
                    <a:pt x="829" y="1323444"/>
                  </a:lnTo>
                  <a:lnTo>
                    <a:pt x="0" y="1371600"/>
                  </a:lnTo>
                  <a:lnTo>
                    <a:pt x="829" y="1419755"/>
                  </a:lnTo>
                  <a:lnTo>
                    <a:pt x="3299" y="1467493"/>
                  </a:lnTo>
                  <a:lnTo>
                    <a:pt x="7382" y="1514787"/>
                  </a:lnTo>
                  <a:lnTo>
                    <a:pt x="13052" y="1561609"/>
                  </a:lnTo>
                  <a:lnTo>
                    <a:pt x="20281" y="1607933"/>
                  </a:lnTo>
                  <a:lnTo>
                    <a:pt x="29042" y="1653732"/>
                  </a:lnTo>
                  <a:lnTo>
                    <a:pt x="39307" y="1698977"/>
                  </a:lnTo>
                  <a:lnTo>
                    <a:pt x="51050" y="1743642"/>
                  </a:lnTo>
                  <a:lnTo>
                    <a:pt x="64243" y="1787700"/>
                  </a:lnTo>
                  <a:lnTo>
                    <a:pt x="78860" y="1831123"/>
                  </a:lnTo>
                  <a:lnTo>
                    <a:pt x="94872" y="1873885"/>
                  </a:lnTo>
                  <a:lnTo>
                    <a:pt x="112253" y="1915958"/>
                  </a:lnTo>
                  <a:lnTo>
                    <a:pt x="130975" y="1957314"/>
                  </a:lnTo>
                  <a:lnTo>
                    <a:pt x="151012" y="1997927"/>
                  </a:lnTo>
                  <a:lnTo>
                    <a:pt x="172336" y="2037770"/>
                  </a:lnTo>
                  <a:lnTo>
                    <a:pt x="194920" y="2076815"/>
                  </a:lnTo>
                  <a:lnTo>
                    <a:pt x="218737" y="2115036"/>
                  </a:lnTo>
                  <a:lnTo>
                    <a:pt x="243759" y="2152404"/>
                  </a:lnTo>
                  <a:lnTo>
                    <a:pt x="269960" y="2188893"/>
                  </a:lnTo>
                  <a:lnTo>
                    <a:pt x="297312" y="2224475"/>
                  </a:lnTo>
                  <a:lnTo>
                    <a:pt x="325788" y="2259124"/>
                  </a:lnTo>
                  <a:lnTo>
                    <a:pt x="355360" y="2292812"/>
                  </a:lnTo>
                  <a:lnTo>
                    <a:pt x="386003" y="2325512"/>
                  </a:lnTo>
                  <a:lnTo>
                    <a:pt x="417687" y="2357196"/>
                  </a:lnTo>
                  <a:lnTo>
                    <a:pt x="450387" y="2387839"/>
                  </a:lnTo>
                  <a:lnTo>
                    <a:pt x="484075" y="2417411"/>
                  </a:lnTo>
                  <a:lnTo>
                    <a:pt x="518724" y="2445887"/>
                  </a:lnTo>
                  <a:lnTo>
                    <a:pt x="554306" y="2473239"/>
                  </a:lnTo>
                  <a:lnTo>
                    <a:pt x="590795" y="2499440"/>
                  </a:lnTo>
                  <a:lnTo>
                    <a:pt x="628163" y="2524462"/>
                  </a:lnTo>
                  <a:lnTo>
                    <a:pt x="666384" y="2548279"/>
                  </a:lnTo>
                  <a:lnTo>
                    <a:pt x="705429" y="2570863"/>
                  </a:lnTo>
                  <a:lnTo>
                    <a:pt x="745272" y="2592187"/>
                  </a:lnTo>
                  <a:lnTo>
                    <a:pt x="785885" y="2612224"/>
                  </a:lnTo>
                  <a:lnTo>
                    <a:pt x="827241" y="2630946"/>
                  </a:lnTo>
                  <a:lnTo>
                    <a:pt x="869314" y="2648327"/>
                  </a:lnTo>
                  <a:lnTo>
                    <a:pt x="912076" y="2664339"/>
                  </a:lnTo>
                  <a:lnTo>
                    <a:pt x="955499" y="2678956"/>
                  </a:lnTo>
                  <a:lnTo>
                    <a:pt x="999557" y="2692149"/>
                  </a:lnTo>
                  <a:lnTo>
                    <a:pt x="1044222" y="2703892"/>
                  </a:lnTo>
                  <a:lnTo>
                    <a:pt x="1089467" y="2714157"/>
                  </a:lnTo>
                  <a:lnTo>
                    <a:pt x="1135266" y="2722918"/>
                  </a:lnTo>
                  <a:lnTo>
                    <a:pt x="1181590" y="2730147"/>
                  </a:lnTo>
                  <a:lnTo>
                    <a:pt x="1228412" y="2735817"/>
                  </a:lnTo>
                  <a:lnTo>
                    <a:pt x="1275706" y="2739900"/>
                  </a:lnTo>
                  <a:lnTo>
                    <a:pt x="1323444" y="2742370"/>
                  </a:lnTo>
                  <a:lnTo>
                    <a:pt x="1371600" y="2743200"/>
                  </a:lnTo>
                  <a:lnTo>
                    <a:pt x="1419755" y="2742370"/>
                  </a:lnTo>
                  <a:lnTo>
                    <a:pt x="1467493" y="2739900"/>
                  </a:lnTo>
                  <a:lnTo>
                    <a:pt x="1514787" y="2735817"/>
                  </a:lnTo>
                  <a:lnTo>
                    <a:pt x="1561609" y="2730147"/>
                  </a:lnTo>
                  <a:lnTo>
                    <a:pt x="1607933" y="2722918"/>
                  </a:lnTo>
                  <a:lnTo>
                    <a:pt x="1653732" y="2714157"/>
                  </a:lnTo>
                  <a:lnTo>
                    <a:pt x="1698977" y="2703892"/>
                  </a:lnTo>
                  <a:lnTo>
                    <a:pt x="1743642" y="2692149"/>
                  </a:lnTo>
                  <a:lnTo>
                    <a:pt x="1787700" y="2678956"/>
                  </a:lnTo>
                  <a:lnTo>
                    <a:pt x="1831123" y="2664339"/>
                  </a:lnTo>
                  <a:lnTo>
                    <a:pt x="1873885" y="2648327"/>
                  </a:lnTo>
                  <a:lnTo>
                    <a:pt x="1915958" y="2630946"/>
                  </a:lnTo>
                  <a:lnTo>
                    <a:pt x="1957314" y="2612224"/>
                  </a:lnTo>
                  <a:lnTo>
                    <a:pt x="1997927" y="2592187"/>
                  </a:lnTo>
                  <a:lnTo>
                    <a:pt x="2037770" y="2570863"/>
                  </a:lnTo>
                  <a:lnTo>
                    <a:pt x="2076815" y="2548279"/>
                  </a:lnTo>
                  <a:lnTo>
                    <a:pt x="2115036" y="2524462"/>
                  </a:lnTo>
                  <a:lnTo>
                    <a:pt x="2152404" y="2499440"/>
                  </a:lnTo>
                  <a:lnTo>
                    <a:pt x="2188893" y="2473239"/>
                  </a:lnTo>
                  <a:lnTo>
                    <a:pt x="2224475" y="2445887"/>
                  </a:lnTo>
                  <a:lnTo>
                    <a:pt x="2259124" y="2417411"/>
                  </a:lnTo>
                  <a:lnTo>
                    <a:pt x="2292812" y="2387839"/>
                  </a:lnTo>
                  <a:lnTo>
                    <a:pt x="2325512" y="2357196"/>
                  </a:lnTo>
                  <a:lnTo>
                    <a:pt x="2357196" y="2325512"/>
                  </a:lnTo>
                  <a:lnTo>
                    <a:pt x="2387839" y="2292812"/>
                  </a:lnTo>
                  <a:lnTo>
                    <a:pt x="2417411" y="2259124"/>
                  </a:lnTo>
                  <a:lnTo>
                    <a:pt x="2445887" y="2224475"/>
                  </a:lnTo>
                  <a:lnTo>
                    <a:pt x="2473239" y="2188893"/>
                  </a:lnTo>
                  <a:lnTo>
                    <a:pt x="2499440" y="2152404"/>
                  </a:lnTo>
                  <a:lnTo>
                    <a:pt x="2524462" y="2115036"/>
                  </a:lnTo>
                  <a:lnTo>
                    <a:pt x="2548279" y="2076815"/>
                  </a:lnTo>
                  <a:lnTo>
                    <a:pt x="2570863" y="2037770"/>
                  </a:lnTo>
                  <a:lnTo>
                    <a:pt x="2592187" y="1997927"/>
                  </a:lnTo>
                  <a:lnTo>
                    <a:pt x="2612224" y="1957314"/>
                  </a:lnTo>
                  <a:lnTo>
                    <a:pt x="2630946" y="1915958"/>
                  </a:lnTo>
                  <a:lnTo>
                    <a:pt x="2648327" y="1873885"/>
                  </a:lnTo>
                  <a:lnTo>
                    <a:pt x="2664339" y="1831123"/>
                  </a:lnTo>
                  <a:lnTo>
                    <a:pt x="2678956" y="1787700"/>
                  </a:lnTo>
                  <a:lnTo>
                    <a:pt x="2692149" y="1743642"/>
                  </a:lnTo>
                  <a:lnTo>
                    <a:pt x="2703892" y="1698977"/>
                  </a:lnTo>
                  <a:lnTo>
                    <a:pt x="2714157" y="1653732"/>
                  </a:lnTo>
                  <a:lnTo>
                    <a:pt x="2722918" y="1607933"/>
                  </a:lnTo>
                  <a:lnTo>
                    <a:pt x="2730147" y="1561609"/>
                  </a:lnTo>
                  <a:lnTo>
                    <a:pt x="2735817" y="1514787"/>
                  </a:lnTo>
                  <a:lnTo>
                    <a:pt x="2739900" y="1467493"/>
                  </a:lnTo>
                  <a:lnTo>
                    <a:pt x="2742370" y="1419755"/>
                  </a:lnTo>
                  <a:lnTo>
                    <a:pt x="2743200" y="1371600"/>
                  </a:lnTo>
                  <a:lnTo>
                    <a:pt x="2742370" y="1323444"/>
                  </a:lnTo>
                  <a:lnTo>
                    <a:pt x="2739900" y="1275706"/>
                  </a:lnTo>
                  <a:lnTo>
                    <a:pt x="2735817" y="1228412"/>
                  </a:lnTo>
                  <a:lnTo>
                    <a:pt x="2730147" y="1181590"/>
                  </a:lnTo>
                  <a:lnTo>
                    <a:pt x="2722918" y="1135266"/>
                  </a:lnTo>
                  <a:lnTo>
                    <a:pt x="2714157" y="1089467"/>
                  </a:lnTo>
                  <a:lnTo>
                    <a:pt x="2703892" y="1044222"/>
                  </a:lnTo>
                  <a:lnTo>
                    <a:pt x="2692149" y="999557"/>
                  </a:lnTo>
                  <a:lnTo>
                    <a:pt x="2678956" y="955499"/>
                  </a:lnTo>
                  <a:lnTo>
                    <a:pt x="2664339" y="912076"/>
                  </a:lnTo>
                  <a:lnTo>
                    <a:pt x="2648327" y="869314"/>
                  </a:lnTo>
                  <a:lnTo>
                    <a:pt x="2630946" y="827241"/>
                  </a:lnTo>
                  <a:lnTo>
                    <a:pt x="2612224" y="785885"/>
                  </a:lnTo>
                  <a:lnTo>
                    <a:pt x="2592187" y="745272"/>
                  </a:lnTo>
                  <a:lnTo>
                    <a:pt x="2570863" y="705429"/>
                  </a:lnTo>
                  <a:lnTo>
                    <a:pt x="2548279" y="666384"/>
                  </a:lnTo>
                  <a:lnTo>
                    <a:pt x="2524462" y="628163"/>
                  </a:lnTo>
                  <a:lnTo>
                    <a:pt x="2499440" y="590795"/>
                  </a:lnTo>
                  <a:lnTo>
                    <a:pt x="2473239" y="554306"/>
                  </a:lnTo>
                  <a:lnTo>
                    <a:pt x="2445887" y="518724"/>
                  </a:lnTo>
                  <a:lnTo>
                    <a:pt x="2417411" y="484075"/>
                  </a:lnTo>
                  <a:lnTo>
                    <a:pt x="2387839" y="450387"/>
                  </a:lnTo>
                  <a:lnTo>
                    <a:pt x="2357196" y="417687"/>
                  </a:lnTo>
                  <a:lnTo>
                    <a:pt x="2325512" y="386003"/>
                  </a:lnTo>
                  <a:lnTo>
                    <a:pt x="2292812" y="355360"/>
                  </a:lnTo>
                  <a:lnTo>
                    <a:pt x="2259124" y="325788"/>
                  </a:lnTo>
                  <a:lnTo>
                    <a:pt x="2224475" y="297312"/>
                  </a:lnTo>
                  <a:lnTo>
                    <a:pt x="2188893" y="269960"/>
                  </a:lnTo>
                  <a:lnTo>
                    <a:pt x="2152404" y="243759"/>
                  </a:lnTo>
                  <a:lnTo>
                    <a:pt x="2115036" y="218737"/>
                  </a:lnTo>
                  <a:lnTo>
                    <a:pt x="2076815" y="194920"/>
                  </a:lnTo>
                  <a:lnTo>
                    <a:pt x="2037770" y="172336"/>
                  </a:lnTo>
                  <a:lnTo>
                    <a:pt x="1997927" y="151012"/>
                  </a:lnTo>
                  <a:lnTo>
                    <a:pt x="1957314" y="130975"/>
                  </a:lnTo>
                  <a:lnTo>
                    <a:pt x="1915958" y="112253"/>
                  </a:lnTo>
                  <a:lnTo>
                    <a:pt x="1873885" y="94872"/>
                  </a:lnTo>
                  <a:lnTo>
                    <a:pt x="1831123" y="78860"/>
                  </a:lnTo>
                  <a:lnTo>
                    <a:pt x="1787700" y="64243"/>
                  </a:lnTo>
                  <a:lnTo>
                    <a:pt x="1743642" y="51050"/>
                  </a:lnTo>
                  <a:lnTo>
                    <a:pt x="1698977" y="39307"/>
                  </a:lnTo>
                  <a:lnTo>
                    <a:pt x="1653732" y="29042"/>
                  </a:lnTo>
                  <a:lnTo>
                    <a:pt x="1607933" y="20281"/>
                  </a:lnTo>
                  <a:lnTo>
                    <a:pt x="1561609" y="13052"/>
                  </a:lnTo>
                  <a:lnTo>
                    <a:pt x="1514787" y="7382"/>
                  </a:lnTo>
                  <a:lnTo>
                    <a:pt x="1467493" y="3299"/>
                  </a:lnTo>
                  <a:lnTo>
                    <a:pt x="1419755" y="829"/>
                  </a:lnTo>
                  <a:lnTo>
                    <a:pt x="1371600" y="0"/>
                  </a:lnTo>
                  <a:close/>
                </a:path>
              </a:pathLst>
            </a:custGeom>
            <a:solidFill>
              <a:srgbClr val="FFFFFF"/>
            </a:solidFill>
          </p:spPr>
          <p:txBody>
            <a:bodyPr wrap="square" lIns="0" tIns="0" rIns="0" bIns="0" rtlCol="0"/>
            <a:lstStyle/>
            <a:p>
              <a:endParaRPr/>
            </a:p>
          </p:txBody>
        </p:sp>
      </p:grpSp>
      <p:sp>
        <p:nvSpPr>
          <p:cNvPr id="21" name="object 21"/>
          <p:cNvSpPr txBox="1"/>
          <p:nvPr/>
        </p:nvSpPr>
        <p:spPr>
          <a:xfrm>
            <a:off x="3521030" y="1017810"/>
            <a:ext cx="1985183" cy="2228815"/>
          </a:xfrm>
          <a:prstGeom prst="rect">
            <a:avLst/>
          </a:prstGeom>
        </p:spPr>
        <p:txBody>
          <a:bodyPr vert="horz" wrap="square" lIns="0" tIns="12700" rIns="0" bIns="0" rtlCol="0">
            <a:spAutoFit/>
          </a:bodyPr>
          <a:lstStyle/>
          <a:p>
            <a:pPr marL="12700" marR="5080" algn="ctr">
              <a:lnSpc>
                <a:spcPct val="100000"/>
              </a:lnSpc>
              <a:spcBef>
                <a:spcPts val="100"/>
              </a:spcBef>
            </a:pPr>
            <a:r>
              <a:rPr lang="en-US" sz="1600" b="1" i="0" dirty="0">
                <a:solidFill>
                  <a:srgbClr val="000000"/>
                </a:solidFill>
                <a:effectLst/>
              </a:rPr>
              <a:t>Identifying the Target Audience: In this case, the target audience would be visually Impaired Individuals who could benefit from the features of the Mobile Application.</a:t>
            </a:r>
            <a:endParaRPr lang="en-US" sz="1600" b="1" spc="75" dirty="0">
              <a:latin typeface="Times New Roman" panose="02020603050405020304" pitchFamily="18" charset="0"/>
              <a:cs typeface="Times New Roman" panose="02020603050405020304" pitchFamily="18" charset="0"/>
            </a:endParaRPr>
          </a:p>
        </p:txBody>
      </p:sp>
      <p:grpSp>
        <p:nvGrpSpPr>
          <p:cNvPr id="22" name="object 22"/>
          <p:cNvGrpSpPr/>
          <p:nvPr/>
        </p:nvGrpSpPr>
        <p:grpSpPr>
          <a:xfrm>
            <a:off x="362896" y="1696083"/>
            <a:ext cx="3474720" cy="3475354"/>
            <a:chOff x="710361" y="1546097"/>
            <a:chExt cx="3474720" cy="3475354"/>
          </a:xfrm>
        </p:grpSpPr>
        <p:sp>
          <p:nvSpPr>
            <p:cNvPr id="23" name="object 23"/>
            <p:cNvSpPr/>
            <p:nvPr/>
          </p:nvSpPr>
          <p:spPr>
            <a:xfrm>
              <a:off x="710361" y="1546097"/>
              <a:ext cx="3474720" cy="3475354"/>
            </a:xfrm>
            <a:custGeom>
              <a:avLst/>
              <a:gdLst/>
              <a:ahLst/>
              <a:cxnLst/>
              <a:rect l="l" t="t" r="r" b="b"/>
              <a:pathLst>
                <a:path w="3474720" h="3475354">
                  <a:moveTo>
                    <a:pt x="1737309" y="0"/>
                  </a:moveTo>
                  <a:lnTo>
                    <a:pt x="1688681" y="667"/>
                  </a:lnTo>
                  <a:lnTo>
                    <a:pt x="1640383" y="2658"/>
                  </a:lnTo>
                  <a:lnTo>
                    <a:pt x="1592434" y="5955"/>
                  </a:lnTo>
                  <a:lnTo>
                    <a:pt x="1544850" y="10540"/>
                  </a:lnTo>
                  <a:lnTo>
                    <a:pt x="1497649" y="16396"/>
                  </a:lnTo>
                  <a:lnTo>
                    <a:pt x="1450848" y="23506"/>
                  </a:lnTo>
                  <a:lnTo>
                    <a:pt x="1404464" y="31853"/>
                  </a:lnTo>
                  <a:lnTo>
                    <a:pt x="1358516" y="41418"/>
                  </a:lnTo>
                  <a:lnTo>
                    <a:pt x="1313020" y="52185"/>
                  </a:lnTo>
                  <a:lnTo>
                    <a:pt x="1267994" y="64135"/>
                  </a:lnTo>
                  <a:lnTo>
                    <a:pt x="1223455" y="77252"/>
                  </a:lnTo>
                  <a:lnTo>
                    <a:pt x="1179421" y="91519"/>
                  </a:lnTo>
                  <a:lnTo>
                    <a:pt x="1135909" y="106917"/>
                  </a:lnTo>
                  <a:lnTo>
                    <a:pt x="1092936" y="123429"/>
                  </a:lnTo>
                  <a:lnTo>
                    <a:pt x="1050521" y="141039"/>
                  </a:lnTo>
                  <a:lnTo>
                    <a:pt x="1008680" y="159727"/>
                  </a:lnTo>
                  <a:lnTo>
                    <a:pt x="967430" y="179478"/>
                  </a:lnTo>
                  <a:lnTo>
                    <a:pt x="926790" y="200274"/>
                  </a:lnTo>
                  <a:lnTo>
                    <a:pt x="886776" y="222097"/>
                  </a:lnTo>
                  <a:lnTo>
                    <a:pt x="847407" y="244929"/>
                  </a:lnTo>
                  <a:lnTo>
                    <a:pt x="808699" y="268754"/>
                  </a:lnTo>
                  <a:lnTo>
                    <a:pt x="770670" y="293554"/>
                  </a:lnTo>
                  <a:lnTo>
                    <a:pt x="733337" y="319312"/>
                  </a:lnTo>
                  <a:lnTo>
                    <a:pt x="696717" y="346009"/>
                  </a:lnTo>
                  <a:lnTo>
                    <a:pt x="660829" y="373630"/>
                  </a:lnTo>
                  <a:lnTo>
                    <a:pt x="625690" y="402155"/>
                  </a:lnTo>
                  <a:lnTo>
                    <a:pt x="591316" y="431569"/>
                  </a:lnTo>
                  <a:lnTo>
                    <a:pt x="557726" y="461853"/>
                  </a:lnTo>
                  <a:lnTo>
                    <a:pt x="524936" y="492990"/>
                  </a:lnTo>
                  <a:lnTo>
                    <a:pt x="492965" y="524962"/>
                  </a:lnTo>
                  <a:lnTo>
                    <a:pt x="461829" y="557753"/>
                  </a:lnTo>
                  <a:lnTo>
                    <a:pt x="431547" y="591345"/>
                  </a:lnTo>
                  <a:lnTo>
                    <a:pt x="402134" y="625720"/>
                  </a:lnTo>
                  <a:lnTo>
                    <a:pt x="373610" y="660860"/>
                  </a:lnTo>
                  <a:lnTo>
                    <a:pt x="345991" y="696750"/>
                  </a:lnTo>
                  <a:lnTo>
                    <a:pt x="319295" y="733370"/>
                  </a:lnTo>
                  <a:lnTo>
                    <a:pt x="293538" y="770704"/>
                  </a:lnTo>
                  <a:lnTo>
                    <a:pt x="268740" y="808735"/>
                  </a:lnTo>
                  <a:lnTo>
                    <a:pt x="244916" y="847444"/>
                  </a:lnTo>
                  <a:lnTo>
                    <a:pt x="222084" y="886815"/>
                  </a:lnTo>
                  <a:lnTo>
                    <a:pt x="200263" y="926829"/>
                  </a:lnTo>
                  <a:lnTo>
                    <a:pt x="179468" y="967471"/>
                  </a:lnTo>
                  <a:lnTo>
                    <a:pt x="159718" y="1008721"/>
                  </a:lnTo>
                  <a:lnTo>
                    <a:pt x="141030" y="1050563"/>
                  </a:lnTo>
                  <a:lnTo>
                    <a:pt x="123422" y="1092980"/>
                  </a:lnTo>
                  <a:lnTo>
                    <a:pt x="106911" y="1135953"/>
                  </a:lnTo>
                  <a:lnTo>
                    <a:pt x="91513" y="1179466"/>
                  </a:lnTo>
                  <a:lnTo>
                    <a:pt x="77248" y="1223501"/>
                  </a:lnTo>
                  <a:lnTo>
                    <a:pt x="64131" y="1268041"/>
                  </a:lnTo>
                  <a:lnTo>
                    <a:pt x="52181" y="1313067"/>
                  </a:lnTo>
                  <a:lnTo>
                    <a:pt x="41415" y="1358564"/>
                  </a:lnTo>
                  <a:lnTo>
                    <a:pt x="31851" y="1404513"/>
                  </a:lnTo>
                  <a:lnTo>
                    <a:pt x="23505" y="1450897"/>
                  </a:lnTo>
                  <a:lnTo>
                    <a:pt x="16395" y="1497698"/>
                  </a:lnTo>
                  <a:lnTo>
                    <a:pt x="10539" y="1544900"/>
                  </a:lnTo>
                  <a:lnTo>
                    <a:pt x="5954" y="1592484"/>
                  </a:lnTo>
                  <a:lnTo>
                    <a:pt x="2658" y="1640434"/>
                  </a:lnTo>
                  <a:lnTo>
                    <a:pt x="667" y="1688732"/>
                  </a:lnTo>
                  <a:lnTo>
                    <a:pt x="0" y="1737359"/>
                  </a:lnTo>
                  <a:lnTo>
                    <a:pt x="667" y="1785991"/>
                  </a:lnTo>
                  <a:lnTo>
                    <a:pt x="2658" y="1834291"/>
                  </a:lnTo>
                  <a:lnTo>
                    <a:pt x="5954" y="1882244"/>
                  </a:lnTo>
                  <a:lnTo>
                    <a:pt x="10539" y="1929831"/>
                  </a:lnTo>
                  <a:lnTo>
                    <a:pt x="16395" y="1977035"/>
                  </a:lnTo>
                  <a:lnTo>
                    <a:pt x="23505" y="2023839"/>
                  </a:lnTo>
                  <a:lnTo>
                    <a:pt x="31851" y="2070225"/>
                  </a:lnTo>
                  <a:lnTo>
                    <a:pt x="41415" y="2116176"/>
                  </a:lnTo>
                  <a:lnTo>
                    <a:pt x="52181" y="2161674"/>
                  </a:lnTo>
                  <a:lnTo>
                    <a:pt x="64131" y="2206703"/>
                  </a:lnTo>
                  <a:lnTo>
                    <a:pt x="77248" y="2251244"/>
                  </a:lnTo>
                  <a:lnTo>
                    <a:pt x="91513" y="2295281"/>
                  </a:lnTo>
                  <a:lnTo>
                    <a:pt x="106911" y="2338795"/>
                  </a:lnTo>
                  <a:lnTo>
                    <a:pt x="123422" y="2381770"/>
                  </a:lnTo>
                  <a:lnTo>
                    <a:pt x="141030" y="2424187"/>
                  </a:lnTo>
                  <a:lnTo>
                    <a:pt x="159718" y="2466031"/>
                  </a:lnTo>
                  <a:lnTo>
                    <a:pt x="179468" y="2507282"/>
                  </a:lnTo>
                  <a:lnTo>
                    <a:pt x="200263" y="2547924"/>
                  </a:lnTo>
                  <a:lnTo>
                    <a:pt x="222084" y="2587940"/>
                  </a:lnTo>
                  <a:lnTo>
                    <a:pt x="244916" y="2627311"/>
                  </a:lnTo>
                  <a:lnTo>
                    <a:pt x="268740" y="2666021"/>
                  </a:lnTo>
                  <a:lnTo>
                    <a:pt x="293538" y="2704052"/>
                  </a:lnTo>
                  <a:lnTo>
                    <a:pt x="319295" y="2741386"/>
                  </a:lnTo>
                  <a:lnTo>
                    <a:pt x="345991" y="2778007"/>
                  </a:lnTo>
                  <a:lnTo>
                    <a:pt x="373610" y="2813897"/>
                  </a:lnTo>
                  <a:lnTo>
                    <a:pt x="402134" y="2849038"/>
                  </a:lnTo>
                  <a:lnTo>
                    <a:pt x="431547" y="2883413"/>
                  </a:lnTo>
                  <a:lnTo>
                    <a:pt x="461829" y="2917004"/>
                  </a:lnTo>
                  <a:lnTo>
                    <a:pt x="492965" y="2949795"/>
                  </a:lnTo>
                  <a:lnTo>
                    <a:pt x="524936" y="2981768"/>
                  </a:lnTo>
                  <a:lnTo>
                    <a:pt x="557726" y="3012905"/>
                  </a:lnTo>
                  <a:lnTo>
                    <a:pt x="591316" y="3043188"/>
                  </a:lnTo>
                  <a:lnTo>
                    <a:pt x="625690" y="3072602"/>
                  </a:lnTo>
                  <a:lnTo>
                    <a:pt x="660829" y="3101127"/>
                  </a:lnTo>
                  <a:lnTo>
                    <a:pt x="696717" y="3128747"/>
                  </a:lnTo>
                  <a:lnTo>
                    <a:pt x="733337" y="3155444"/>
                  </a:lnTo>
                  <a:lnTo>
                    <a:pt x="770670" y="3181201"/>
                  </a:lnTo>
                  <a:lnTo>
                    <a:pt x="808699" y="3206001"/>
                  </a:lnTo>
                  <a:lnTo>
                    <a:pt x="847407" y="3229826"/>
                  </a:lnTo>
                  <a:lnTo>
                    <a:pt x="886776" y="3252658"/>
                  </a:lnTo>
                  <a:lnTo>
                    <a:pt x="926790" y="3274480"/>
                  </a:lnTo>
                  <a:lnTo>
                    <a:pt x="967430" y="3295275"/>
                  </a:lnTo>
                  <a:lnTo>
                    <a:pt x="1008680" y="3315026"/>
                  </a:lnTo>
                  <a:lnTo>
                    <a:pt x="1050521" y="3333714"/>
                  </a:lnTo>
                  <a:lnTo>
                    <a:pt x="1092936" y="3351323"/>
                  </a:lnTo>
                  <a:lnTo>
                    <a:pt x="1135909" y="3367835"/>
                  </a:lnTo>
                  <a:lnTo>
                    <a:pt x="1179421" y="3383233"/>
                  </a:lnTo>
                  <a:lnTo>
                    <a:pt x="1223455" y="3397499"/>
                  </a:lnTo>
                  <a:lnTo>
                    <a:pt x="1267994" y="3410615"/>
                  </a:lnTo>
                  <a:lnTo>
                    <a:pt x="1313020" y="3422566"/>
                  </a:lnTo>
                  <a:lnTo>
                    <a:pt x="1358516" y="3433332"/>
                  </a:lnTo>
                  <a:lnTo>
                    <a:pt x="1404464" y="3442897"/>
                  </a:lnTo>
                  <a:lnTo>
                    <a:pt x="1450848" y="3451243"/>
                  </a:lnTo>
                  <a:lnTo>
                    <a:pt x="1497649" y="3458353"/>
                  </a:lnTo>
                  <a:lnTo>
                    <a:pt x="1544850" y="3464209"/>
                  </a:lnTo>
                  <a:lnTo>
                    <a:pt x="1592434" y="3468794"/>
                  </a:lnTo>
                  <a:lnTo>
                    <a:pt x="1640383" y="3472090"/>
                  </a:lnTo>
                  <a:lnTo>
                    <a:pt x="1688681" y="3474081"/>
                  </a:lnTo>
                  <a:lnTo>
                    <a:pt x="1737309" y="3474749"/>
                  </a:lnTo>
                  <a:lnTo>
                    <a:pt x="1785943" y="3474081"/>
                  </a:lnTo>
                  <a:lnTo>
                    <a:pt x="1834246" y="3472090"/>
                  </a:lnTo>
                  <a:lnTo>
                    <a:pt x="1882201" y="3468794"/>
                  </a:lnTo>
                  <a:lnTo>
                    <a:pt x="1929791" y="3464209"/>
                  </a:lnTo>
                  <a:lnTo>
                    <a:pt x="1976997" y="3458353"/>
                  </a:lnTo>
                  <a:lnTo>
                    <a:pt x="2023803" y="3451243"/>
                  </a:lnTo>
                  <a:lnTo>
                    <a:pt x="2070190" y="3442897"/>
                  </a:lnTo>
                  <a:lnTo>
                    <a:pt x="2116143" y="3433332"/>
                  </a:lnTo>
                  <a:lnTo>
                    <a:pt x="2161643" y="3422566"/>
                  </a:lnTo>
                  <a:lnTo>
                    <a:pt x="2206672" y="3410615"/>
                  </a:lnTo>
                  <a:lnTo>
                    <a:pt x="2251214" y="3397499"/>
                  </a:lnTo>
                  <a:lnTo>
                    <a:pt x="2295251" y="3383233"/>
                  </a:lnTo>
                  <a:lnTo>
                    <a:pt x="2338766" y="3367835"/>
                  </a:lnTo>
                  <a:lnTo>
                    <a:pt x="2381741" y="3351323"/>
                  </a:lnTo>
                  <a:lnTo>
                    <a:pt x="2424159" y="3333714"/>
                  </a:lnTo>
                  <a:lnTo>
                    <a:pt x="2466002" y="3315026"/>
                  </a:lnTo>
                  <a:lnTo>
                    <a:pt x="2507253" y="3295275"/>
                  </a:lnTo>
                  <a:lnTo>
                    <a:pt x="2547895" y="3274480"/>
                  </a:lnTo>
                  <a:lnTo>
                    <a:pt x="2587910" y="3252658"/>
                  </a:lnTo>
                  <a:lnTo>
                    <a:pt x="2627281" y="3229826"/>
                  </a:lnTo>
                  <a:lnTo>
                    <a:pt x="2665990" y="3206001"/>
                  </a:lnTo>
                  <a:lnTo>
                    <a:pt x="2704020" y="3181201"/>
                  </a:lnTo>
                  <a:lnTo>
                    <a:pt x="2741353" y="3155444"/>
                  </a:lnTo>
                  <a:lnTo>
                    <a:pt x="2777973" y="3128747"/>
                  </a:lnTo>
                  <a:lnTo>
                    <a:pt x="2813861" y="3101127"/>
                  </a:lnTo>
                  <a:lnTo>
                    <a:pt x="2849001" y="3072602"/>
                  </a:lnTo>
                  <a:lnTo>
                    <a:pt x="2883375" y="3043188"/>
                  </a:lnTo>
                  <a:lnTo>
                    <a:pt x="2916965" y="3012905"/>
                  </a:lnTo>
                  <a:lnTo>
                    <a:pt x="2949754" y="2981768"/>
                  </a:lnTo>
                  <a:lnTo>
                    <a:pt x="2981725" y="2949795"/>
                  </a:lnTo>
                  <a:lnTo>
                    <a:pt x="3012861" y="2917004"/>
                  </a:lnTo>
                  <a:lnTo>
                    <a:pt x="3043143" y="2883413"/>
                  </a:lnTo>
                  <a:lnTo>
                    <a:pt x="3072554" y="2849038"/>
                  </a:lnTo>
                  <a:lnTo>
                    <a:pt x="3101078" y="2813897"/>
                  </a:lnTo>
                  <a:lnTo>
                    <a:pt x="3128696" y="2778007"/>
                  </a:lnTo>
                  <a:lnTo>
                    <a:pt x="3155392" y="2741386"/>
                  </a:lnTo>
                  <a:lnTo>
                    <a:pt x="3181147" y="2704052"/>
                  </a:lnTo>
                  <a:lnTo>
                    <a:pt x="3205945" y="2666021"/>
                  </a:lnTo>
                  <a:lnTo>
                    <a:pt x="3229768" y="2627311"/>
                  </a:lnTo>
                  <a:lnTo>
                    <a:pt x="3252598" y="2587940"/>
                  </a:lnTo>
                  <a:lnTo>
                    <a:pt x="3274419" y="2547924"/>
                  </a:lnTo>
                  <a:lnTo>
                    <a:pt x="3295212" y="2507282"/>
                  </a:lnTo>
                  <a:lnTo>
                    <a:pt x="3314961" y="2466031"/>
                  </a:lnTo>
                  <a:lnTo>
                    <a:pt x="3333648" y="2424187"/>
                  </a:lnTo>
                  <a:lnTo>
                    <a:pt x="3351255" y="2381770"/>
                  </a:lnTo>
                  <a:lnTo>
                    <a:pt x="3367766" y="2338795"/>
                  </a:lnTo>
                  <a:lnTo>
                    <a:pt x="3383162" y="2295281"/>
                  </a:lnTo>
                  <a:lnTo>
                    <a:pt x="3397427" y="2251244"/>
                  </a:lnTo>
                  <a:lnTo>
                    <a:pt x="3410542" y="2206703"/>
                  </a:lnTo>
                  <a:lnTo>
                    <a:pt x="3422491" y="2161674"/>
                  </a:lnTo>
                  <a:lnTo>
                    <a:pt x="3433256" y="2116176"/>
                  </a:lnTo>
                  <a:lnTo>
                    <a:pt x="3442820" y="2070225"/>
                  </a:lnTo>
                  <a:lnTo>
                    <a:pt x="3451165" y="2023839"/>
                  </a:lnTo>
                  <a:lnTo>
                    <a:pt x="3458274" y="1977035"/>
                  </a:lnTo>
                  <a:lnTo>
                    <a:pt x="3464130" y="1929831"/>
                  </a:lnTo>
                  <a:lnTo>
                    <a:pt x="3468715" y="1882244"/>
                  </a:lnTo>
                  <a:lnTo>
                    <a:pt x="3472011" y="1834291"/>
                  </a:lnTo>
                  <a:lnTo>
                    <a:pt x="3474001" y="1785991"/>
                  </a:lnTo>
                  <a:lnTo>
                    <a:pt x="3474669" y="1737359"/>
                  </a:lnTo>
                  <a:lnTo>
                    <a:pt x="3474001" y="1688732"/>
                  </a:lnTo>
                  <a:lnTo>
                    <a:pt x="3472011" y="1640434"/>
                  </a:lnTo>
                  <a:lnTo>
                    <a:pt x="3468715" y="1592484"/>
                  </a:lnTo>
                  <a:lnTo>
                    <a:pt x="3464130" y="1544900"/>
                  </a:lnTo>
                  <a:lnTo>
                    <a:pt x="3458274" y="1497698"/>
                  </a:lnTo>
                  <a:lnTo>
                    <a:pt x="3451165" y="1450897"/>
                  </a:lnTo>
                  <a:lnTo>
                    <a:pt x="3442820" y="1404513"/>
                  </a:lnTo>
                  <a:lnTo>
                    <a:pt x="3433256" y="1358564"/>
                  </a:lnTo>
                  <a:lnTo>
                    <a:pt x="3422491" y="1313067"/>
                  </a:lnTo>
                  <a:lnTo>
                    <a:pt x="3410542" y="1268041"/>
                  </a:lnTo>
                  <a:lnTo>
                    <a:pt x="3397427" y="1223501"/>
                  </a:lnTo>
                  <a:lnTo>
                    <a:pt x="3383162" y="1179466"/>
                  </a:lnTo>
                  <a:lnTo>
                    <a:pt x="3367766" y="1135953"/>
                  </a:lnTo>
                  <a:lnTo>
                    <a:pt x="3351255" y="1092980"/>
                  </a:lnTo>
                  <a:lnTo>
                    <a:pt x="3333648" y="1050563"/>
                  </a:lnTo>
                  <a:lnTo>
                    <a:pt x="3314961" y="1008721"/>
                  </a:lnTo>
                  <a:lnTo>
                    <a:pt x="3295212" y="967471"/>
                  </a:lnTo>
                  <a:lnTo>
                    <a:pt x="3274419" y="926829"/>
                  </a:lnTo>
                  <a:lnTo>
                    <a:pt x="3252598" y="886815"/>
                  </a:lnTo>
                  <a:lnTo>
                    <a:pt x="3229768" y="847444"/>
                  </a:lnTo>
                  <a:lnTo>
                    <a:pt x="3205945" y="808735"/>
                  </a:lnTo>
                  <a:lnTo>
                    <a:pt x="3181147" y="770704"/>
                  </a:lnTo>
                  <a:lnTo>
                    <a:pt x="3155392" y="733370"/>
                  </a:lnTo>
                  <a:lnTo>
                    <a:pt x="3128696" y="696750"/>
                  </a:lnTo>
                  <a:lnTo>
                    <a:pt x="3101078" y="660860"/>
                  </a:lnTo>
                  <a:lnTo>
                    <a:pt x="3072554" y="625720"/>
                  </a:lnTo>
                  <a:lnTo>
                    <a:pt x="3043143" y="591345"/>
                  </a:lnTo>
                  <a:lnTo>
                    <a:pt x="3012861" y="557753"/>
                  </a:lnTo>
                  <a:lnTo>
                    <a:pt x="2981725" y="524962"/>
                  </a:lnTo>
                  <a:lnTo>
                    <a:pt x="2949754" y="492990"/>
                  </a:lnTo>
                  <a:lnTo>
                    <a:pt x="2916965" y="461853"/>
                  </a:lnTo>
                  <a:lnTo>
                    <a:pt x="2883375" y="431569"/>
                  </a:lnTo>
                  <a:lnTo>
                    <a:pt x="2849001" y="402155"/>
                  </a:lnTo>
                  <a:lnTo>
                    <a:pt x="2813861" y="373630"/>
                  </a:lnTo>
                  <a:lnTo>
                    <a:pt x="2777973" y="346009"/>
                  </a:lnTo>
                  <a:lnTo>
                    <a:pt x="2741353" y="319312"/>
                  </a:lnTo>
                  <a:lnTo>
                    <a:pt x="2704020" y="293554"/>
                  </a:lnTo>
                  <a:lnTo>
                    <a:pt x="2665990" y="268754"/>
                  </a:lnTo>
                  <a:lnTo>
                    <a:pt x="2627281" y="244929"/>
                  </a:lnTo>
                  <a:lnTo>
                    <a:pt x="2587910" y="222097"/>
                  </a:lnTo>
                  <a:lnTo>
                    <a:pt x="2547895" y="200274"/>
                  </a:lnTo>
                  <a:lnTo>
                    <a:pt x="2507253" y="179478"/>
                  </a:lnTo>
                  <a:lnTo>
                    <a:pt x="2466002" y="159727"/>
                  </a:lnTo>
                  <a:lnTo>
                    <a:pt x="2424159" y="141039"/>
                  </a:lnTo>
                  <a:lnTo>
                    <a:pt x="2381741" y="123429"/>
                  </a:lnTo>
                  <a:lnTo>
                    <a:pt x="2338766" y="106917"/>
                  </a:lnTo>
                  <a:lnTo>
                    <a:pt x="2295251" y="91519"/>
                  </a:lnTo>
                  <a:lnTo>
                    <a:pt x="2251214" y="77252"/>
                  </a:lnTo>
                  <a:lnTo>
                    <a:pt x="2206672" y="64135"/>
                  </a:lnTo>
                  <a:lnTo>
                    <a:pt x="2161643" y="52185"/>
                  </a:lnTo>
                  <a:lnTo>
                    <a:pt x="2116143" y="41418"/>
                  </a:lnTo>
                  <a:lnTo>
                    <a:pt x="2070190" y="31853"/>
                  </a:lnTo>
                  <a:lnTo>
                    <a:pt x="2023803" y="23506"/>
                  </a:lnTo>
                  <a:lnTo>
                    <a:pt x="1976997" y="16396"/>
                  </a:lnTo>
                  <a:lnTo>
                    <a:pt x="1929791" y="10540"/>
                  </a:lnTo>
                  <a:lnTo>
                    <a:pt x="1882201" y="5955"/>
                  </a:lnTo>
                  <a:lnTo>
                    <a:pt x="1834246" y="2658"/>
                  </a:lnTo>
                  <a:lnTo>
                    <a:pt x="1785943" y="667"/>
                  </a:lnTo>
                  <a:lnTo>
                    <a:pt x="1737309" y="0"/>
                  </a:lnTo>
                  <a:close/>
                </a:path>
              </a:pathLst>
            </a:custGeom>
            <a:solidFill>
              <a:srgbClr val="CC0066">
                <a:alpha val="43136"/>
              </a:srgbClr>
            </a:solidFill>
          </p:spPr>
          <p:txBody>
            <a:bodyPr wrap="square" lIns="0" tIns="0" rIns="0" bIns="0" rtlCol="0"/>
            <a:lstStyle/>
            <a:p>
              <a:endParaRPr/>
            </a:p>
          </p:txBody>
        </p:sp>
        <p:sp>
          <p:nvSpPr>
            <p:cNvPr id="24" name="object 24"/>
            <p:cNvSpPr/>
            <p:nvPr/>
          </p:nvSpPr>
          <p:spPr>
            <a:xfrm>
              <a:off x="858011" y="1693163"/>
              <a:ext cx="3236976" cy="3233928"/>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5" name="object 25"/>
            <p:cNvSpPr/>
            <p:nvPr/>
          </p:nvSpPr>
          <p:spPr>
            <a:xfrm>
              <a:off x="884262" y="1719833"/>
              <a:ext cx="3130550" cy="3127375"/>
            </a:xfrm>
            <a:custGeom>
              <a:avLst/>
              <a:gdLst/>
              <a:ahLst/>
              <a:cxnLst/>
              <a:rect l="l" t="t" r="r" b="b"/>
              <a:pathLst>
                <a:path w="3130550" h="3127375">
                  <a:moveTo>
                    <a:pt x="1565186" y="0"/>
                  </a:moveTo>
                  <a:lnTo>
                    <a:pt x="1517337" y="716"/>
                  </a:lnTo>
                  <a:lnTo>
                    <a:pt x="1469846" y="2853"/>
                  </a:lnTo>
                  <a:lnTo>
                    <a:pt x="1422732" y="6389"/>
                  </a:lnTo>
                  <a:lnTo>
                    <a:pt x="1376016" y="11304"/>
                  </a:lnTo>
                  <a:lnTo>
                    <a:pt x="1329718" y="17578"/>
                  </a:lnTo>
                  <a:lnTo>
                    <a:pt x="1283859" y="25190"/>
                  </a:lnTo>
                  <a:lnTo>
                    <a:pt x="1238459" y="34120"/>
                  </a:lnTo>
                  <a:lnTo>
                    <a:pt x="1193540" y="44347"/>
                  </a:lnTo>
                  <a:lnTo>
                    <a:pt x="1149120" y="55851"/>
                  </a:lnTo>
                  <a:lnTo>
                    <a:pt x="1105221" y="68612"/>
                  </a:lnTo>
                  <a:lnTo>
                    <a:pt x="1061864" y="82608"/>
                  </a:lnTo>
                  <a:lnTo>
                    <a:pt x="1019068" y="97820"/>
                  </a:lnTo>
                  <a:lnTo>
                    <a:pt x="976855" y="114227"/>
                  </a:lnTo>
                  <a:lnTo>
                    <a:pt x="935244" y="131808"/>
                  </a:lnTo>
                  <a:lnTo>
                    <a:pt x="894256" y="150544"/>
                  </a:lnTo>
                  <a:lnTo>
                    <a:pt x="853912" y="170414"/>
                  </a:lnTo>
                  <a:lnTo>
                    <a:pt x="814231" y="191397"/>
                  </a:lnTo>
                  <a:lnTo>
                    <a:pt x="775236" y="213472"/>
                  </a:lnTo>
                  <a:lnTo>
                    <a:pt x="736945" y="236621"/>
                  </a:lnTo>
                  <a:lnTo>
                    <a:pt x="699380" y="260821"/>
                  </a:lnTo>
                  <a:lnTo>
                    <a:pt x="662561" y="286053"/>
                  </a:lnTo>
                  <a:lnTo>
                    <a:pt x="626508" y="312296"/>
                  </a:lnTo>
                  <a:lnTo>
                    <a:pt x="591242" y="339529"/>
                  </a:lnTo>
                  <a:lnTo>
                    <a:pt x="556783" y="367733"/>
                  </a:lnTo>
                  <a:lnTo>
                    <a:pt x="523153" y="396887"/>
                  </a:lnTo>
                  <a:lnTo>
                    <a:pt x="490370" y="426970"/>
                  </a:lnTo>
                  <a:lnTo>
                    <a:pt x="458457" y="457962"/>
                  </a:lnTo>
                  <a:lnTo>
                    <a:pt x="427432" y="489842"/>
                  </a:lnTo>
                  <a:lnTo>
                    <a:pt x="397318" y="522590"/>
                  </a:lnTo>
                  <a:lnTo>
                    <a:pt x="368134" y="556186"/>
                  </a:lnTo>
                  <a:lnTo>
                    <a:pt x="339900" y="590610"/>
                  </a:lnTo>
                  <a:lnTo>
                    <a:pt x="312637" y="625839"/>
                  </a:lnTo>
                  <a:lnTo>
                    <a:pt x="286366" y="661856"/>
                  </a:lnTo>
                  <a:lnTo>
                    <a:pt x="261108" y="698638"/>
                  </a:lnTo>
                  <a:lnTo>
                    <a:pt x="236881" y="736165"/>
                  </a:lnTo>
                  <a:lnTo>
                    <a:pt x="213708" y="774417"/>
                  </a:lnTo>
                  <a:lnTo>
                    <a:pt x="191608" y="813374"/>
                  </a:lnTo>
                  <a:lnTo>
                    <a:pt x="170603" y="853015"/>
                  </a:lnTo>
                  <a:lnTo>
                    <a:pt x="150711" y="893320"/>
                  </a:lnTo>
                  <a:lnTo>
                    <a:pt x="131955" y="934267"/>
                  </a:lnTo>
                  <a:lnTo>
                    <a:pt x="114354" y="975838"/>
                  </a:lnTo>
                  <a:lnTo>
                    <a:pt x="97929" y="1018011"/>
                  </a:lnTo>
                  <a:lnTo>
                    <a:pt x="82700" y="1060765"/>
                  </a:lnTo>
                  <a:lnTo>
                    <a:pt x="68689" y="1104081"/>
                  </a:lnTo>
                  <a:lnTo>
                    <a:pt x="55914" y="1147938"/>
                  </a:lnTo>
                  <a:lnTo>
                    <a:pt x="44397" y="1192316"/>
                  </a:lnTo>
                  <a:lnTo>
                    <a:pt x="34159" y="1237194"/>
                  </a:lnTo>
                  <a:lnTo>
                    <a:pt x="25219" y="1282551"/>
                  </a:lnTo>
                  <a:lnTo>
                    <a:pt x="17598" y="1328368"/>
                  </a:lnTo>
                  <a:lnTo>
                    <a:pt x="11317" y="1374623"/>
                  </a:lnTo>
                  <a:lnTo>
                    <a:pt x="6396" y="1421297"/>
                  </a:lnTo>
                  <a:lnTo>
                    <a:pt x="2856" y="1468368"/>
                  </a:lnTo>
                  <a:lnTo>
                    <a:pt x="717" y="1515817"/>
                  </a:lnTo>
                  <a:lnTo>
                    <a:pt x="0" y="1563623"/>
                  </a:lnTo>
                  <a:lnTo>
                    <a:pt x="717" y="1611430"/>
                  </a:lnTo>
                  <a:lnTo>
                    <a:pt x="2856" y="1658879"/>
                  </a:lnTo>
                  <a:lnTo>
                    <a:pt x="6396" y="1705950"/>
                  </a:lnTo>
                  <a:lnTo>
                    <a:pt x="11317" y="1752624"/>
                  </a:lnTo>
                  <a:lnTo>
                    <a:pt x="17598" y="1798880"/>
                  </a:lnTo>
                  <a:lnTo>
                    <a:pt x="25219" y="1844697"/>
                  </a:lnTo>
                  <a:lnTo>
                    <a:pt x="34159" y="1890054"/>
                  </a:lnTo>
                  <a:lnTo>
                    <a:pt x="44397" y="1934933"/>
                  </a:lnTo>
                  <a:lnTo>
                    <a:pt x="55914" y="1979310"/>
                  </a:lnTo>
                  <a:lnTo>
                    <a:pt x="68689" y="2023168"/>
                  </a:lnTo>
                  <a:lnTo>
                    <a:pt x="82700" y="2066484"/>
                  </a:lnTo>
                  <a:lnTo>
                    <a:pt x="97929" y="2109240"/>
                  </a:lnTo>
                  <a:lnTo>
                    <a:pt x="114354" y="2151413"/>
                  </a:lnTo>
                  <a:lnTo>
                    <a:pt x="131955" y="2192984"/>
                  </a:lnTo>
                  <a:lnTo>
                    <a:pt x="150711" y="2233932"/>
                  </a:lnTo>
                  <a:lnTo>
                    <a:pt x="170603" y="2274237"/>
                  </a:lnTo>
                  <a:lnTo>
                    <a:pt x="191608" y="2313879"/>
                  </a:lnTo>
                  <a:lnTo>
                    <a:pt x="213708" y="2352836"/>
                  </a:lnTo>
                  <a:lnTo>
                    <a:pt x="236881" y="2391089"/>
                  </a:lnTo>
                  <a:lnTo>
                    <a:pt x="261108" y="2428617"/>
                  </a:lnTo>
                  <a:lnTo>
                    <a:pt x="286366" y="2465400"/>
                  </a:lnTo>
                  <a:lnTo>
                    <a:pt x="312637" y="2501417"/>
                  </a:lnTo>
                  <a:lnTo>
                    <a:pt x="339900" y="2536647"/>
                  </a:lnTo>
                  <a:lnTo>
                    <a:pt x="368134" y="2571071"/>
                  </a:lnTo>
                  <a:lnTo>
                    <a:pt x="397318" y="2604668"/>
                  </a:lnTo>
                  <a:lnTo>
                    <a:pt x="427432" y="2637417"/>
                  </a:lnTo>
                  <a:lnTo>
                    <a:pt x="458457" y="2669298"/>
                  </a:lnTo>
                  <a:lnTo>
                    <a:pt x="490370" y="2700291"/>
                  </a:lnTo>
                  <a:lnTo>
                    <a:pt x="523153" y="2730375"/>
                  </a:lnTo>
                  <a:lnTo>
                    <a:pt x="556783" y="2759529"/>
                  </a:lnTo>
                  <a:lnTo>
                    <a:pt x="591242" y="2787733"/>
                  </a:lnTo>
                  <a:lnTo>
                    <a:pt x="626508" y="2814968"/>
                  </a:lnTo>
                  <a:lnTo>
                    <a:pt x="662561" y="2841211"/>
                  </a:lnTo>
                  <a:lnTo>
                    <a:pt x="699380" y="2866444"/>
                  </a:lnTo>
                  <a:lnTo>
                    <a:pt x="736945" y="2890645"/>
                  </a:lnTo>
                  <a:lnTo>
                    <a:pt x="775236" y="2913793"/>
                  </a:lnTo>
                  <a:lnTo>
                    <a:pt x="814231" y="2935870"/>
                  </a:lnTo>
                  <a:lnTo>
                    <a:pt x="853912" y="2956853"/>
                  </a:lnTo>
                  <a:lnTo>
                    <a:pt x="894256" y="2976723"/>
                  </a:lnTo>
                  <a:lnTo>
                    <a:pt x="935244" y="2995460"/>
                  </a:lnTo>
                  <a:lnTo>
                    <a:pt x="976855" y="3013042"/>
                  </a:lnTo>
                  <a:lnTo>
                    <a:pt x="1019068" y="3029449"/>
                  </a:lnTo>
                  <a:lnTo>
                    <a:pt x="1061864" y="3044662"/>
                  </a:lnTo>
                  <a:lnTo>
                    <a:pt x="1105221" y="3058658"/>
                  </a:lnTo>
                  <a:lnTo>
                    <a:pt x="1149120" y="3071419"/>
                  </a:lnTo>
                  <a:lnTo>
                    <a:pt x="1193540" y="3082924"/>
                  </a:lnTo>
                  <a:lnTo>
                    <a:pt x="1238459" y="3093151"/>
                  </a:lnTo>
                  <a:lnTo>
                    <a:pt x="1283859" y="3102081"/>
                  </a:lnTo>
                  <a:lnTo>
                    <a:pt x="1329718" y="3109693"/>
                  </a:lnTo>
                  <a:lnTo>
                    <a:pt x="1376016" y="3115968"/>
                  </a:lnTo>
                  <a:lnTo>
                    <a:pt x="1422732" y="3120883"/>
                  </a:lnTo>
                  <a:lnTo>
                    <a:pt x="1469846" y="3124419"/>
                  </a:lnTo>
                  <a:lnTo>
                    <a:pt x="1517337" y="3126556"/>
                  </a:lnTo>
                  <a:lnTo>
                    <a:pt x="1565186" y="3127273"/>
                  </a:lnTo>
                  <a:lnTo>
                    <a:pt x="1613041" y="3126556"/>
                  </a:lnTo>
                  <a:lnTo>
                    <a:pt x="1660538" y="3124419"/>
                  </a:lnTo>
                  <a:lnTo>
                    <a:pt x="1707658" y="3120883"/>
                  </a:lnTo>
                  <a:lnTo>
                    <a:pt x="1754379" y="3115968"/>
                  </a:lnTo>
                  <a:lnTo>
                    <a:pt x="1800682" y="3109693"/>
                  </a:lnTo>
                  <a:lnTo>
                    <a:pt x="1846544" y="3102081"/>
                  </a:lnTo>
                  <a:lnTo>
                    <a:pt x="1891947" y="3093151"/>
                  </a:lnTo>
                  <a:lnTo>
                    <a:pt x="1936870" y="3082924"/>
                  </a:lnTo>
                  <a:lnTo>
                    <a:pt x="1981292" y="3071419"/>
                  </a:lnTo>
                  <a:lnTo>
                    <a:pt x="2025193" y="3058658"/>
                  </a:lnTo>
                  <a:lnTo>
                    <a:pt x="2068552" y="3044662"/>
                  </a:lnTo>
                  <a:lnTo>
                    <a:pt x="2111349" y="3029449"/>
                  </a:lnTo>
                  <a:lnTo>
                    <a:pt x="2153564" y="3013042"/>
                  </a:lnTo>
                  <a:lnTo>
                    <a:pt x="2195175" y="2995460"/>
                  </a:lnTo>
                  <a:lnTo>
                    <a:pt x="2236163" y="2976723"/>
                  </a:lnTo>
                  <a:lnTo>
                    <a:pt x="2276507" y="2956853"/>
                  </a:lnTo>
                  <a:lnTo>
                    <a:pt x="2316187" y="2935870"/>
                  </a:lnTo>
                  <a:lnTo>
                    <a:pt x="2355182" y="2913793"/>
                  </a:lnTo>
                  <a:lnTo>
                    <a:pt x="2393472" y="2890645"/>
                  </a:lnTo>
                  <a:lnTo>
                    <a:pt x="2431035" y="2866444"/>
                  </a:lnTo>
                  <a:lnTo>
                    <a:pt x="2467853" y="2841211"/>
                  </a:lnTo>
                  <a:lnTo>
                    <a:pt x="2503904" y="2814968"/>
                  </a:lnTo>
                  <a:lnTo>
                    <a:pt x="2539168" y="2787733"/>
                  </a:lnTo>
                  <a:lnTo>
                    <a:pt x="2573624" y="2759529"/>
                  </a:lnTo>
                  <a:lnTo>
                    <a:pt x="2607252" y="2730375"/>
                  </a:lnTo>
                  <a:lnTo>
                    <a:pt x="2640032" y="2700291"/>
                  </a:lnTo>
                  <a:lnTo>
                    <a:pt x="2671943" y="2669298"/>
                  </a:lnTo>
                  <a:lnTo>
                    <a:pt x="2702964" y="2637417"/>
                  </a:lnTo>
                  <a:lnTo>
                    <a:pt x="2733076" y="2604668"/>
                  </a:lnTo>
                  <a:lnTo>
                    <a:pt x="2762257" y="2571071"/>
                  </a:lnTo>
                  <a:lnTo>
                    <a:pt x="2790488" y="2536647"/>
                  </a:lnTo>
                  <a:lnTo>
                    <a:pt x="2817747" y="2501417"/>
                  </a:lnTo>
                  <a:lnTo>
                    <a:pt x="2844015" y="2465400"/>
                  </a:lnTo>
                  <a:lnTo>
                    <a:pt x="2869270" y="2428617"/>
                  </a:lnTo>
                  <a:lnTo>
                    <a:pt x="2893493" y="2391089"/>
                  </a:lnTo>
                  <a:lnTo>
                    <a:pt x="2916663" y="2352836"/>
                  </a:lnTo>
                  <a:lnTo>
                    <a:pt x="2938760" y="2313879"/>
                  </a:lnTo>
                  <a:lnTo>
                    <a:pt x="2959762" y="2274237"/>
                  </a:lnTo>
                  <a:lnTo>
                    <a:pt x="2979650" y="2233932"/>
                  </a:lnTo>
                  <a:lnTo>
                    <a:pt x="2998403" y="2192984"/>
                  </a:lnTo>
                  <a:lnTo>
                    <a:pt x="3016001" y="2151413"/>
                  </a:lnTo>
                  <a:lnTo>
                    <a:pt x="3032423" y="2109240"/>
                  </a:lnTo>
                  <a:lnTo>
                    <a:pt x="3047649" y="2066484"/>
                  </a:lnTo>
                  <a:lnTo>
                    <a:pt x="3061659" y="2023168"/>
                  </a:lnTo>
                  <a:lnTo>
                    <a:pt x="3074431" y="1979310"/>
                  </a:lnTo>
                  <a:lnTo>
                    <a:pt x="3085945" y="1934933"/>
                  </a:lnTo>
                  <a:lnTo>
                    <a:pt x="3096182" y="1890054"/>
                  </a:lnTo>
                  <a:lnTo>
                    <a:pt x="3105120" y="1844697"/>
                  </a:lnTo>
                  <a:lnTo>
                    <a:pt x="3112739" y="1798880"/>
                  </a:lnTo>
                  <a:lnTo>
                    <a:pt x="3119018" y="1752624"/>
                  </a:lnTo>
                  <a:lnTo>
                    <a:pt x="3123938" y="1705950"/>
                  </a:lnTo>
                  <a:lnTo>
                    <a:pt x="3127478" y="1658879"/>
                  </a:lnTo>
                  <a:lnTo>
                    <a:pt x="3129616" y="1611430"/>
                  </a:lnTo>
                  <a:lnTo>
                    <a:pt x="3130334" y="1563623"/>
                  </a:lnTo>
                  <a:lnTo>
                    <a:pt x="3129616" y="1515817"/>
                  </a:lnTo>
                  <a:lnTo>
                    <a:pt x="3127478" y="1468368"/>
                  </a:lnTo>
                  <a:lnTo>
                    <a:pt x="3123938" y="1421297"/>
                  </a:lnTo>
                  <a:lnTo>
                    <a:pt x="3119018" y="1374623"/>
                  </a:lnTo>
                  <a:lnTo>
                    <a:pt x="3112739" y="1328368"/>
                  </a:lnTo>
                  <a:lnTo>
                    <a:pt x="3105120" y="1282551"/>
                  </a:lnTo>
                  <a:lnTo>
                    <a:pt x="3096182" y="1237194"/>
                  </a:lnTo>
                  <a:lnTo>
                    <a:pt x="3085945" y="1192316"/>
                  </a:lnTo>
                  <a:lnTo>
                    <a:pt x="3074431" y="1147938"/>
                  </a:lnTo>
                  <a:lnTo>
                    <a:pt x="3061659" y="1104081"/>
                  </a:lnTo>
                  <a:lnTo>
                    <a:pt x="3047649" y="1060765"/>
                  </a:lnTo>
                  <a:lnTo>
                    <a:pt x="3032423" y="1018011"/>
                  </a:lnTo>
                  <a:lnTo>
                    <a:pt x="3016001" y="975838"/>
                  </a:lnTo>
                  <a:lnTo>
                    <a:pt x="2998403" y="934267"/>
                  </a:lnTo>
                  <a:lnTo>
                    <a:pt x="2979650" y="893320"/>
                  </a:lnTo>
                  <a:lnTo>
                    <a:pt x="2959762" y="853015"/>
                  </a:lnTo>
                  <a:lnTo>
                    <a:pt x="2938760" y="813374"/>
                  </a:lnTo>
                  <a:lnTo>
                    <a:pt x="2916663" y="774417"/>
                  </a:lnTo>
                  <a:lnTo>
                    <a:pt x="2893493" y="736165"/>
                  </a:lnTo>
                  <a:lnTo>
                    <a:pt x="2869270" y="698638"/>
                  </a:lnTo>
                  <a:lnTo>
                    <a:pt x="2844015" y="661856"/>
                  </a:lnTo>
                  <a:lnTo>
                    <a:pt x="2817747" y="625839"/>
                  </a:lnTo>
                  <a:lnTo>
                    <a:pt x="2790488" y="590610"/>
                  </a:lnTo>
                  <a:lnTo>
                    <a:pt x="2762257" y="556186"/>
                  </a:lnTo>
                  <a:lnTo>
                    <a:pt x="2733076" y="522590"/>
                  </a:lnTo>
                  <a:lnTo>
                    <a:pt x="2702964" y="489842"/>
                  </a:lnTo>
                  <a:lnTo>
                    <a:pt x="2671943" y="457962"/>
                  </a:lnTo>
                  <a:lnTo>
                    <a:pt x="2640032" y="426970"/>
                  </a:lnTo>
                  <a:lnTo>
                    <a:pt x="2607252" y="396887"/>
                  </a:lnTo>
                  <a:lnTo>
                    <a:pt x="2573624" y="367733"/>
                  </a:lnTo>
                  <a:lnTo>
                    <a:pt x="2539168" y="339529"/>
                  </a:lnTo>
                  <a:lnTo>
                    <a:pt x="2503904" y="312296"/>
                  </a:lnTo>
                  <a:lnTo>
                    <a:pt x="2467853" y="286053"/>
                  </a:lnTo>
                  <a:lnTo>
                    <a:pt x="2431035" y="260821"/>
                  </a:lnTo>
                  <a:lnTo>
                    <a:pt x="2393472" y="236621"/>
                  </a:lnTo>
                  <a:lnTo>
                    <a:pt x="2355182" y="213472"/>
                  </a:lnTo>
                  <a:lnTo>
                    <a:pt x="2316187" y="191397"/>
                  </a:lnTo>
                  <a:lnTo>
                    <a:pt x="2276507" y="170414"/>
                  </a:lnTo>
                  <a:lnTo>
                    <a:pt x="2236163" y="150544"/>
                  </a:lnTo>
                  <a:lnTo>
                    <a:pt x="2195175" y="131808"/>
                  </a:lnTo>
                  <a:lnTo>
                    <a:pt x="2153564" y="114227"/>
                  </a:lnTo>
                  <a:lnTo>
                    <a:pt x="2111349" y="97820"/>
                  </a:lnTo>
                  <a:lnTo>
                    <a:pt x="2068552" y="82608"/>
                  </a:lnTo>
                  <a:lnTo>
                    <a:pt x="2025193" y="68612"/>
                  </a:lnTo>
                  <a:lnTo>
                    <a:pt x="1981292" y="55851"/>
                  </a:lnTo>
                  <a:lnTo>
                    <a:pt x="1936870" y="44347"/>
                  </a:lnTo>
                  <a:lnTo>
                    <a:pt x="1891947" y="34120"/>
                  </a:lnTo>
                  <a:lnTo>
                    <a:pt x="1846544" y="25190"/>
                  </a:lnTo>
                  <a:lnTo>
                    <a:pt x="1800682" y="17578"/>
                  </a:lnTo>
                  <a:lnTo>
                    <a:pt x="1754379" y="11304"/>
                  </a:lnTo>
                  <a:lnTo>
                    <a:pt x="1707658" y="6389"/>
                  </a:lnTo>
                  <a:lnTo>
                    <a:pt x="1660538" y="2853"/>
                  </a:lnTo>
                  <a:lnTo>
                    <a:pt x="1613041" y="716"/>
                  </a:lnTo>
                  <a:lnTo>
                    <a:pt x="1565186" y="0"/>
                  </a:lnTo>
                  <a:close/>
                </a:path>
              </a:pathLst>
            </a:custGeom>
            <a:solidFill>
              <a:srgbClr val="FFFFFF"/>
            </a:solidFill>
          </p:spPr>
          <p:txBody>
            <a:bodyPr wrap="square" lIns="0" tIns="0" rIns="0" bIns="0" rtlCol="0"/>
            <a:lstStyle/>
            <a:p>
              <a:endParaRPr/>
            </a:p>
          </p:txBody>
        </p:sp>
      </p:grpSp>
      <p:sp>
        <p:nvSpPr>
          <p:cNvPr id="26" name="object 26"/>
          <p:cNvSpPr txBox="1"/>
          <p:nvPr/>
        </p:nvSpPr>
        <p:spPr>
          <a:xfrm>
            <a:off x="846602" y="2457598"/>
            <a:ext cx="2565212" cy="1982594"/>
          </a:xfrm>
          <a:prstGeom prst="rect">
            <a:avLst/>
          </a:prstGeom>
        </p:spPr>
        <p:txBody>
          <a:bodyPr vert="horz" wrap="square" lIns="0" tIns="12700" rIns="0" bIns="0" rtlCol="0">
            <a:spAutoFit/>
          </a:bodyPr>
          <a:lstStyle/>
          <a:p>
            <a:pPr marL="12065" marR="5080" indent="635" algn="ctr">
              <a:lnSpc>
                <a:spcPct val="100000"/>
              </a:lnSpc>
              <a:spcBef>
                <a:spcPts val="100"/>
              </a:spcBef>
            </a:pPr>
            <a:r>
              <a:rPr lang="en-US" sz="1600" b="1" i="0" dirty="0">
                <a:solidFill>
                  <a:srgbClr val="000000"/>
                </a:solidFill>
                <a:effectLst/>
              </a:rPr>
              <a:t>Revenue Generation: Commercialization also involves generating revenue from the mobile application. This could involve charging for the application itself, offering premium features for a fee.</a:t>
            </a:r>
            <a:endParaRPr sz="1600" dirty="0">
              <a:latin typeface="Times New Roman" panose="02020603050405020304" pitchFamily="18" charset="0"/>
              <a:cs typeface="Times New Roman" panose="02020603050405020304" pitchFamily="18" charset="0"/>
            </a:endParaRPr>
          </a:p>
        </p:txBody>
      </p:sp>
      <p:grpSp>
        <p:nvGrpSpPr>
          <p:cNvPr id="27" name="object 27"/>
          <p:cNvGrpSpPr/>
          <p:nvPr/>
        </p:nvGrpSpPr>
        <p:grpSpPr>
          <a:xfrm>
            <a:off x="5144790" y="1326069"/>
            <a:ext cx="3959860" cy="3959860"/>
            <a:chOff x="4956047" y="1123950"/>
            <a:chExt cx="3959860" cy="3959860"/>
          </a:xfrm>
        </p:grpSpPr>
        <p:sp>
          <p:nvSpPr>
            <p:cNvPr id="28" name="object 28"/>
            <p:cNvSpPr/>
            <p:nvPr/>
          </p:nvSpPr>
          <p:spPr>
            <a:xfrm>
              <a:off x="4956047" y="1123950"/>
              <a:ext cx="3959860" cy="3959860"/>
            </a:xfrm>
            <a:custGeom>
              <a:avLst/>
              <a:gdLst/>
              <a:ahLst/>
              <a:cxnLst/>
              <a:rect l="l" t="t" r="r" b="b"/>
              <a:pathLst>
                <a:path w="3959859" h="3959860">
                  <a:moveTo>
                    <a:pt x="1979676" y="0"/>
                  </a:moveTo>
                  <a:lnTo>
                    <a:pt x="1931576" y="572"/>
                  </a:lnTo>
                  <a:lnTo>
                    <a:pt x="1883759" y="2282"/>
                  </a:lnTo>
                  <a:lnTo>
                    <a:pt x="1836235" y="5117"/>
                  </a:lnTo>
                  <a:lnTo>
                    <a:pt x="1789020" y="9062"/>
                  </a:lnTo>
                  <a:lnTo>
                    <a:pt x="1742125" y="14106"/>
                  </a:lnTo>
                  <a:lnTo>
                    <a:pt x="1695563" y="20234"/>
                  </a:lnTo>
                  <a:lnTo>
                    <a:pt x="1649347" y="27436"/>
                  </a:lnTo>
                  <a:lnTo>
                    <a:pt x="1603491" y="35696"/>
                  </a:lnTo>
                  <a:lnTo>
                    <a:pt x="1558008" y="45003"/>
                  </a:lnTo>
                  <a:lnTo>
                    <a:pt x="1512909" y="55343"/>
                  </a:lnTo>
                  <a:lnTo>
                    <a:pt x="1468209" y="66704"/>
                  </a:lnTo>
                  <a:lnTo>
                    <a:pt x="1423920" y="79072"/>
                  </a:lnTo>
                  <a:lnTo>
                    <a:pt x="1380055" y="92435"/>
                  </a:lnTo>
                  <a:lnTo>
                    <a:pt x="1336628" y="106780"/>
                  </a:lnTo>
                  <a:lnTo>
                    <a:pt x="1293650" y="122093"/>
                  </a:lnTo>
                  <a:lnTo>
                    <a:pt x="1251136" y="138361"/>
                  </a:lnTo>
                  <a:lnTo>
                    <a:pt x="1209097" y="155573"/>
                  </a:lnTo>
                  <a:lnTo>
                    <a:pt x="1167548" y="173714"/>
                  </a:lnTo>
                  <a:lnTo>
                    <a:pt x="1126500" y="192771"/>
                  </a:lnTo>
                  <a:lnTo>
                    <a:pt x="1085967" y="212733"/>
                  </a:lnTo>
                  <a:lnTo>
                    <a:pt x="1045962" y="233585"/>
                  </a:lnTo>
                  <a:lnTo>
                    <a:pt x="1006498" y="255316"/>
                  </a:lnTo>
                  <a:lnTo>
                    <a:pt x="967588" y="277911"/>
                  </a:lnTo>
                  <a:lnTo>
                    <a:pt x="929245" y="301358"/>
                  </a:lnTo>
                  <a:lnTo>
                    <a:pt x="891481" y="325644"/>
                  </a:lnTo>
                  <a:lnTo>
                    <a:pt x="854310" y="350756"/>
                  </a:lnTo>
                  <a:lnTo>
                    <a:pt x="817745" y="376681"/>
                  </a:lnTo>
                  <a:lnTo>
                    <a:pt x="781798" y="403406"/>
                  </a:lnTo>
                  <a:lnTo>
                    <a:pt x="746483" y="430919"/>
                  </a:lnTo>
                  <a:lnTo>
                    <a:pt x="711812" y="459205"/>
                  </a:lnTo>
                  <a:lnTo>
                    <a:pt x="677799" y="488253"/>
                  </a:lnTo>
                  <a:lnTo>
                    <a:pt x="644456" y="518049"/>
                  </a:lnTo>
                  <a:lnTo>
                    <a:pt x="611797" y="548580"/>
                  </a:lnTo>
                  <a:lnTo>
                    <a:pt x="579834" y="579834"/>
                  </a:lnTo>
                  <a:lnTo>
                    <a:pt x="548580" y="611797"/>
                  </a:lnTo>
                  <a:lnTo>
                    <a:pt x="518049" y="644456"/>
                  </a:lnTo>
                  <a:lnTo>
                    <a:pt x="488253" y="677799"/>
                  </a:lnTo>
                  <a:lnTo>
                    <a:pt x="459205" y="711812"/>
                  </a:lnTo>
                  <a:lnTo>
                    <a:pt x="430919" y="746483"/>
                  </a:lnTo>
                  <a:lnTo>
                    <a:pt x="403406" y="781798"/>
                  </a:lnTo>
                  <a:lnTo>
                    <a:pt x="376681" y="817745"/>
                  </a:lnTo>
                  <a:lnTo>
                    <a:pt x="350756" y="854310"/>
                  </a:lnTo>
                  <a:lnTo>
                    <a:pt x="325644" y="891481"/>
                  </a:lnTo>
                  <a:lnTo>
                    <a:pt x="301358" y="929245"/>
                  </a:lnTo>
                  <a:lnTo>
                    <a:pt x="277911" y="967588"/>
                  </a:lnTo>
                  <a:lnTo>
                    <a:pt x="255316" y="1006498"/>
                  </a:lnTo>
                  <a:lnTo>
                    <a:pt x="233585" y="1045962"/>
                  </a:lnTo>
                  <a:lnTo>
                    <a:pt x="212733" y="1085967"/>
                  </a:lnTo>
                  <a:lnTo>
                    <a:pt x="192771" y="1126500"/>
                  </a:lnTo>
                  <a:lnTo>
                    <a:pt x="173714" y="1167548"/>
                  </a:lnTo>
                  <a:lnTo>
                    <a:pt x="155573" y="1209097"/>
                  </a:lnTo>
                  <a:lnTo>
                    <a:pt x="138361" y="1251136"/>
                  </a:lnTo>
                  <a:lnTo>
                    <a:pt x="122093" y="1293650"/>
                  </a:lnTo>
                  <a:lnTo>
                    <a:pt x="106780" y="1336628"/>
                  </a:lnTo>
                  <a:lnTo>
                    <a:pt x="92435" y="1380055"/>
                  </a:lnTo>
                  <a:lnTo>
                    <a:pt x="79072" y="1423920"/>
                  </a:lnTo>
                  <a:lnTo>
                    <a:pt x="66704" y="1468209"/>
                  </a:lnTo>
                  <a:lnTo>
                    <a:pt x="55343" y="1512909"/>
                  </a:lnTo>
                  <a:lnTo>
                    <a:pt x="45003" y="1558008"/>
                  </a:lnTo>
                  <a:lnTo>
                    <a:pt x="35696" y="1603491"/>
                  </a:lnTo>
                  <a:lnTo>
                    <a:pt x="27436" y="1649347"/>
                  </a:lnTo>
                  <a:lnTo>
                    <a:pt x="20234" y="1695563"/>
                  </a:lnTo>
                  <a:lnTo>
                    <a:pt x="14106" y="1742125"/>
                  </a:lnTo>
                  <a:lnTo>
                    <a:pt x="9062" y="1789020"/>
                  </a:lnTo>
                  <a:lnTo>
                    <a:pt x="5117" y="1836235"/>
                  </a:lnTo>
                  <a:lnTo>
                    <a:pt x="2282" y="1883759"/>
                  </a:lnTo>
                  <a:lnTo>
                    <a:pt x="572" y="1931576"/>
                  </a:lnTo>
                  <a:lnTo>
                    <a:pt x="0" y="1979676"/>
                  </a:lnTo>
                  <a:lnTo>
                    <a:pt x="572" y="2027775"/>
                  </a:lnTo>
                  <a:lnTo>
                    <a:pt x="2282" y="2075592"/>
                  </a:lnTo>
                  <a:lnTo>
                    <a:pt x="5117" y="2123116"/>
                  </a:lnTo>
                  <a:lnTo>
                    <a:pt x="9062" y="2170331"/>
                  </a:lnTo>
                  <a:lnTo>
                    <a:pt x="14106" y="2217226"/>
                  </a:lnTo>
                  <a:lnTo>
                    <a:pt x="20234" y="2263788"/>
                  </a:lnTo>
                  <a:lnTo>
                    <a:pt x="27436" y="2310004"/>
                  </a:lnTo>
                  <a:lnTo>
                    <a:pt x="35696" y="2355860"/>
                  </a:lnTo>
                  <a:lnTo>
                    <a:pt x="45003" y="2401343"/>
                  </a:lnTo>
                  <a:lnTo>
                    <a:pt x="55343" y="2446442"/>
                  </a:lnTo>
                  <a:lnTo>
                    <a:pt x="66704" y="2491142"/>
                  </a:lnTo>
                  <a:lnTo>
                    <a:pt x="79072" y="2535431"/>
                  </a:lnTo>
                  <a:lnTo>
                    <a:pt x="92435" y="2579296"/>
                  </a:lnTo>
                  <a:lnTo>
                    <a:pt x="106780" y="2622723"/>
                  </a:lnTo>
                  <a:lnTo>
                    <a:pt x="122093" y="2665701"/>
                  </a:lnTo>
                  <a:lnTo>
                    <a:pt x="138361" y="2708215"/>
                  </a:lnTo>
                  <a:lnTo>
                    <a:pt x="155573" y="2750254"/>
                  </a:lnTo>
                  <a:lnTo>
                    <a:pt x="173714" y="2791803"/>
                  </a:lnTo>
                  <a:lnTo>
                    <a:pt x="192771" y="2832851"/>
                  </a:lnTo>
                  <a:lnTo>
                    <a:pt x="212733" y="2873384"/>
                  </a:lnTo>
                  <a:lnTo>
                    <a:pt x="233585" y="2913389"/>
                  </a:lnTo>
                  <a:lnTo>
                    <a:pt x="255316" y="2952853"/>
                  </a:lnTo>
                  <a:lnTo>
                    <a:pt x="277911" y="2991763"/>
                  </a:lnTo>
                  <a:lnTo>
                    <a:pt x="301358" y="3030106"/>
                  </a:lnTo>
                  <a:lnTo>
                    <a:pt x="325644" y="3067870"/>
                  </a:lnTo>
                  <a:lnTo>
                    <a:pt x="350756" y="3105041"/>
                  </a:lnTo>
                  <a:lnTo>
                    <a:pt x="376681" y="3141606"/>
                  </a:lnTo>
                  <a:lnTo>
                    <a:pt x="403406" y="3177553"/>
                  </a:lnTo>
                  <a:lnTo>
                    <a:pt x="430919" y="3212868"/>
                  </a:lnTo>
                  <a:lnTo>
                    <a:pt x="459205" y="3247539"/>
                  </a:lnTo>
                  <a:lnTo>
                    <a:pt x="488253" y="3281552"/>
                  </a:lnTo>
                  <a:lnTo>
                    <a:pt x="518049" y="3314895"/>
                  </a:lnTo>
                  <a:lnTo>
                    <a:pt x="548580" y="3347554"/>
                  </a:lnTo>
                  <a:lnTo>
                    <a:pt x="579834" y="3379517"/>
                  </a:lnTo>
                  <a:lnTo>
                    <a:pt x="611797" y="3410771"/>
                  </a:lnTo>
                  <a:lnTo>
                    <a:pt x="644456" y="3441302"/>
                  </a:lnTo>
                  <a:lnTo>
                    <a:pt x="677799" y="3471098"/>
                  </a:lnTo>
                  <a:lnTo>
                    <a:pt x="711812" y="3500146"/>
                  </a:lnTo>
                  <a:lnTo>
                    <a:pt x="746483" y="3528432"/>
                  </a:lnTo>
                  <a:lnTo>
                    <a:pt x="781798" y="3555945"/>
                  </a:lnTo>
                  <a:lnTo>
                    <a:pt x="817745" y="3582670"/>
                  </a:lnTo>
                  <a:lnTo>
                    <a:pt x="854310" y="3608595"/>
                  </a:lnTo>
                  <a:lnTo>
                    <a:pt x="891481" y="3633707"/>
                  </a:lnTo>
                  <a:lnTo>
                    <a:pt x="929245" y="3657993"/>
                  </a:lnTo>
                  <a:lnTo>
                    <a:pt x="967588" y="3681440"/>
                  </a:lnTo>
                  <a:lnTo>
                    <a:pt x="1006498" y="3704035"/>
                  </a:lnTo>
                  <a:lnTo>
                    <a:pt x="1045962" y="3725766"/>
                  </a:lnTo>
                  <a:lnTo>
                    <a:pt x="1085967" y="3746618"/>
                  </a:lnTo>
                  <a:lnTo>
                    <a:pt x="1126500" y="3766580"/>
                  </a:lnTo>
                  <a:lnTo>
                    <a:pt x="1167548" y="3785637"/>
                  </a:lnTo>
                  <a:lnTo>
                    <a:pt x="1209097" y="3803778"/>
                  </a:lnTo>
                  <a:lnTo>
                    <a:pt x="1251136" y="3820990"/>
                  </a:lnTo>
                  <a:lnTo>
                    <a:pt x="1293650" y="3837258"/>
                  </a:lnTo>
                  <a:lnTo>
                    <a:pt x="1336628" y="3852571"/>
                  </a:lnTo>
                  <a:lnTo>
                    <a:pt x="1380055" y="3866916"/>
                  </a:lnTo>
                  <a:lnTo>
                    <a:pt x="1423920" y="3880279"/>
                  </a:lnTo>
                  <a:lnTo>
                    <a:pt x="1468209" y="3892647"/>
                  </a:lnTo>
                  <a:lnTo>
                    <a:pt x="1512909" y="3904008"/>
                  </a:lnTo>
                  <a:lnTo>
                    <a:pt x="1558008" y="3914348"/>
                  </a:lnTo>
                  <a:lnTo>
                    <a:pt x="1603491" y="3923655"/>
                  </a:lnTo>
                  <a:lnTo>
                    <a:pt x="1649347" y="3931915"/>
                  </a:lnTo>
                  <a:lnTo>
                    <a:pt x="1695563" y="3939117"/>
                  </a:lnTo>
                  <a:lnTo>
                    <a:pt x="1742125" y="3945245"/>
                  </a:lnTo>
                  <a:lnTo>
                    <a:pt x="1789020" y="3950289"/>
                  </a:lnTo>
                  <a:lnTo>
                    <a:pt x="1836235" y="3954234"/>
                  </a:lnTo>
                  <a:lnTo>
                    <a:pt x="1883759" y="3957069"/>
                  </a:lnTo>
                  <a:lnTo>
                    <a:pt x="1931576" y="3958779"/>
                  </a:lnTo>
                  <a:lnTo>
                    <a:pt x="1979676" y="3959352"/>
                  </a:lnTo>
                  <a:lnTo>
                    <a:pt x="2027775" y="3958779"/>
                  </a:lnTo>
                  <a:lnTo>
                    <a:pt x="2075592" y="3957069"/>
                  </a:lnTo>
                  <a:lnTo>
                    <a:pt x="2123116" y="3954234"/>
                  </a:lnTo>
                  <a:lnTo>
                    <a:pt x="2170331" y="3950289"/>
                  </a:lnTo>
                  <a:lnTo>
                    <a:pt x="2217226" y="3945245"/>
                  </a:lnTo>
                  <a:lnTo>
                    <a:pt x="2263788" y="3939117"/>
                  </a:lnTo>
                  <a:lnTo>
                    <a:pt x="2310004" y="3931915"/>
                  </a:lnTo>
                  <a:lnTo>
                    <a:pt x="2355860" y="3923655"/>
                  </a:lnTo>
                  <a:lnTo>
                    <a:pt x="2401343" y="3914348"/>
                  </a:lnTo>
                  <a:lnTo>
                    <a:pt x="2446442" y="3904008"/>
                  </a:lnTo>
                  <a:lnTo>
                    <a:pt x="2491142" y="3892647"/>
                  </a:lnTo>
                  <a:lnTo>
                    <a:pt x="2535431" y="3880279"/>
                  </a:lnTo>
                  <a:lnTo>
                    <a:pt x="2579296" y="3866916"/>
                  </a:lnTo>
                  <a:lnTo>
                    <a:pt x="2622723" y="3852571"/>
                  </a:lnTo>
                  <a:lnTo>
                    <a:pt x="2665701" y="3837258"/>
                  </a:lnTo>
                  <a:lnTo>
                    <a:pt x="2708215" y="3820990"/>
                  </a:lnTo>
                  <a:lnTo>
                    <a:pt x="2750254" y="3803778"/>
                  </a:lnTo>
                  <a:lnTo>
                    <a:pt x="2791803" y="3785637"/>
                  </a:lnTo>
                  <a:lnTo>
                    <a:pt x="2832851" y="3766580"/>
                  </a:lnTo>
                  <a:lnTo>
                    <a:pt x="2873384" y="3746618"/>
                  </a:lnTo>
                  <a:lnTo>
                    <a:pt x="2913389" y="3725766"/>
                  </a:lnTo>
                  <a:lnTo>
                    <a:pt x="2952853" y="3704035"/>
                  </a:lnTo>
                  <a:lnTo>
                    <a:pt x="2991763" y="3681440"/>
                  </a:lnTo>
                  <a:lnTo>
                    <a:pt x="3030106" y="3657993"/>
                  </a:lnTo>
                  <a:lnTo>
                    <a:pt x="3067870" y="3633707"/>
                  </a:lnTo>
                  <a:lnTo>
                    <a:pt x="3105041" y="3608595"/>
                  </a:lnTo>
                  <a:lnTo>
                    <a:pt x="3141606" y="3582670"/>
                  </a:lnTo>
                  <a:lnTo>
                    <a:pt x="3177553" y="3555945"/>
                  </a:lnTo>
                  <a:lnTo>
                    <a:pt x="3212868" y="3528432"/>
                  </a:lnTo>
                  <a:lnTo>
                    <a:pt x="3247539" y="3500146"/>
                  </a:lnTo>
                  <a:lnTo>
                    <a:pt x="3281552" y="3471098"/>
                  </a:lnTo>
                  <a:lnTo>
                    <a:pt x="3314895" y="3441302"/>
                  </a:lnTo>
                  <a:lnTo>
                    <a:pt x="3347554" y="3410771"/>
                  </a:lnTo>
                  <a:lnTo>
                    <a:pt x="3379517" y="3379517"/>
                  </a:lnTo>
                  <a:lnTo>
                    <a:pt x="3410771" y="3347554"/>
                  </a:lnTo>
                  <a:lnTo>
                    <a:pt x="3441302" y="3314895"/>
                  </a:lnTo>
                  <a:lnTo>
                    <a:pt x="3471098" y="3281552"/>
                  </a:lnTo>
                  <a:lnTo>
                    <a:pt x="3500146" y="3247539"/>
                  </a:lnTo>
                  <a:lnTo>
                    <a:pt x="3528432" y="3212868"/>
                  </a:lnTo>
                  <a:lnTo>
                    <a:pt x="3555945" y="3177553"/>
                  </a:lnTo>
                  <a:lnTo>
                    <a:pt x="3582670" y="3141606"/>
                  </a:lnTo>
                  <a:lnTo>
                    <a:pt x="3608595" y="3105041"/>
                  </a:lnTo>
                  <a:lnTo>
                    <a:pt x="3633707" y="3067870"/>
                  </a:lnTo>
                  <a:lnTo>
                    <a:pt x="3657993" y="3030106"/>
                  </a:lnTo>
                  <a:lnTo>
                    <a:pt x="3681440" y="2991763"/>
                  </a:lnTo>
                  <a:lnTo>
                    <a:pt x="3704035" y="2952853"/>
                  </a:lnTo>
                  <a:lnTo>
                    <a:pt x="3725766" y="2913389"/>
                  </a:lnTo>
                  <a:lnTo>
                    <a:pt x="3746618" y="2873384"/>
                  </a:lnTo>
                  <a:lnTo>
                    <a:pt x="3766580" y="2832851"/>
                  </a:lnTo>
                  <a:lnTo>
                    <a:pt x="3785637" y="2791803"/>
                  </a:lnTo>
                  <a:lnTo>
                    <a:pt x="3803778" y="2750254"/>
                  </a:lnTo>
                  <a:lnTo>
                    <a:pt x="3820990" y="2708215"/>
                  </a:lnTo>
                  <a:lnTo>
                    <a:pt x="3837258" y="2665701"/>
                  </a:lnTo>
                  <a:lnTo>
                    <a:pt x="3852571" y="2622723"/>
                  </a:lnTo>
                  <a:lnTo>
                    <a:pt x="3866916" y="2579296"/>
                  </a:lnTo>
                  <a:lnTo>
                    <a:pt x="3880279" y="2535431"/>
                  </a:lnTo>
                  <a:lnTo>
                    <a:pt x="3892647" y="2491142"/>
                  </a:lnTo>
                  <a:lnTo>
                    <a:pt x="3904008" y="2446442"/>
                  </a:lnTo>
                  <a:lnTo>
                    <a:pt x="3914348" y="2401343"/>
                  </a:lnTo>
                  <a:lnTo>
                    <a:pt x="3923655" y="2355860"/>
                  </a:lnTo>
                  <a:lnTo>
                    <a:pt x="3931915" y="2310004"/>
                  </a:lnTo>
                  <a:lnTo>
                    <a:pt x="3939117" y="2263788"/>
                  </a:lnTo>
                  <a:lnTo>
                    <a:pt x="3945245" y="2217226"/>
                  </a:lnTo>
                  <a:lnTo>
                    <a:pt x="3950289" y="2170331"/>
                  </a:lnTo>
                  <a:lnTo>
                    <a:pt x="3954234" y="2123116"/>
                  </a:lnTo>
                  <a:lnTo>
                    <a:pt x="3957069" y="2075592"/>
                  </a:lnTo>
                  <a:lnTo>
                    <a:pt x="3958779" y="2027775"/>
                  </a:lnTo>
                  <a:lnTo>
                    <a:pt x="3959352" y="1979676"/>
                  </a:lnTo>
                  <a:lnTo>
                    <a:pt x="3958779" y="1931576"/>
                  </a:lnTo>
                  <a:lnTo>
                    <a:pt x="3957069" y="1883759"/>
                  </a:lnTo>
                  <a:lnTo>
                    <a:pt x="3954234" y="1836235"/>
                  </a:lnTo>
                  <a:lnTo>
                    <a:pt x="3950289" y="1789020"/>
                  </a:lnTo>
                  <a:lnTo>
                    <a:pt x="3945245" y="1742125"/>
                  </a:lnTo>
                  <a:lnTo>
                    <a:pt x="3939117" y="1695563"/>
                  </a:lnTo>
                  <a:lnTo>
                    <a:pt x="3931915" y="1649347"/>
                  </a:lnTo>
                  <a:lnTo>
                    <a:pt x="3923655" y="1603491"/>
                  </a:lnTo>
                  <a:lnTo>
                    <a:pt x="3914348" y="1558008"/>
                  </a:lnTo>
                  <a:lnTo>
                    <a:pt x="3904008" y="1512909"/>
                  </a:lnTo>
                  <a:lnTo>
                    <a:pt x="3892647" y="1468209"/>
                  </a:lnTo>
                  <a:lnTo>
                    <a:pt x="3880279" y="1423920"/>
                  </a:lnTo>
                  <a:lnTo>
                    <a:pt x="3866916" y="1380055"/>
                  </a:lnTo>
                  <a:lnTo>
                    <a:pt x="3852571" y="1336628"/>
                  </a:lnTo>
                  <a:lnTo>
                    <a:pt x="3837258" y="1293650"/>
                  </a:lnTo>
                  <a:lnTo>
                    <a:pt x="3820990" y="1251136"/>
                  </a:lnTo>
                  <a:lnTo>
                    <a:pt x="3803778" y="1209097"/>
                  </a:lnTo>
                  <a:lnTo>
                    <a:pt x="3785637" y="1167548"/>
                  </a:lnTo>
                  <a:lnTo>
                    <a:pt x="3766580" y="1126500"/>
                  </a:lnTo>
                  <a:lnTo>
                    <a:pt x="3746618" y="1085967"/>
                  </a:lnTo>
                  <a:lnTo>
                    <a:pt x="3725766" y="1045962"/>
                  </a:lnTo>
                  <a:lnTo>
                    <a:pt x="3704035" y="1006498"/>
                  </a:lnTo>
                  <a:lnTo>
                    <a:pt x="3681440" y="967588"/>
                  </a:lnTo>
                  <a:lnTo>
                    <a:pt x="3657993" y="929245"/>
                  </a:lnTo>
                  <a:lnTo>
                    <a:pt x="3633707" y="891481"/>
                  </a:lnTo>
                  <a:lnTo>
                    <a:pt x="3608595" y="854310"/>
                  </a:lnTo>
                  <a:lnTo>
                    <a:pt x="3582670" y="817745"/>
                  </a:lnTo>
                  <a:lnTo>
                    <a:pt x="3555945" y="781798"/>
                  </a:lnTo>
                  <a:lnTo>
                    <a:pt x="3528432" y="746483"/>
                  </a:lnTo>
                  <a:lnTo>
                    <a:pt x="3500146" y="711812"/>
                  </a:lnTo>
                  <a:lnTo>
                    <a:pt x="3471098" y="677799"/>
                  </a:lnTo>
                  <a:lnTo>
                    <a:pt x="3441302" y="644456"/>
                  </a:lnTo>
                  <a:lnTo>
                    <a:pt x="3410771" y="611797"/>
                  </a:lnTo>
                  <a:lnTo>
                    <a:pt x="3379517" y="579834"/>
                  </a:lnTo>
                  <a:lnTo>
                    <a:pt x="3347554" y="548580"/>
                  </a:lnTo>
                  <a:lnTo>
                    <a:pt x="3314895" y="518049"/>
                  </a:lnTo>
                  <a:lnTo>
                    <a:pt x="3281552" y="488253"/>
                  </a:lnTo>
                  <a:lnTo>
                    <a:pt x="3247539" y="459205"/>
                  </a:lnTo>
                  <a:lnTo>
                    <a:pt x="3212868" y="430919"/>
                  </a:lnTo>
                  <a:lnTo>
                    <a:pt x="3177553" y="403406"/>
                  </a:lnTo>
                  <a:lnTo>
                    <a:pt x="3141606" y="376681"/>
                  </a:lnTo>
                  <a:lnTo>
                    <a:pt x="3105041" y="350756"/>
                  </a:lnTo>
                  <a:lnTo>
                    <a:pt x="3067870" y="325644"/>
                  </a:lnTo>
                  <a:lnTo>
                    <a:pt x="3030106" y="301358"/>
                  </a:lnTo>
                  <a:lnTo>
                    <a:pt x="2991763" y="277911"/>
                  </a:lnTo>
                  <a:lnTo>
                    <a:pt x="2952853" y="255316"/>
                  </a:lnTo>
                  <a:lnTo>
                    <a:pt x="2913389" y="233585"/>
                  </a:lnTo>
                  <a:lnTo>
                    <a:pt x="2873384" y="212733"/>
                  </a:lnTo>
                  <a:lnTo>
                    <a:pt x="2832851" y="192771"/>
                  </a:lnTo>
                  <a:lnTo>
                    <a:pt x="2791803" y="173714"/>
                  </a:lnTo>
                  <a:lnTo>
                    <a:pt x="2750254" y="155573"/>
                  </a:lnTo>
                  <a:lnTo>
                    <a:pt x="2708215" y="138361"/>
                  </a:lnTo>
                  <a:lnTo>
                    <a:pt x="2665701" y="122093"/>
                  </a:lnTo>
                  <a:lnTo>
                    <a:pt x="2622723" y="106780"/>
                  </a:lnTo>
                  <a:lnTo>
                    <a:pt x="2579296" y="92435"/>
                  </a:lnTo>
                  <a:lnTo>
                    <a:pt x="2535431" y="79072"/>
                  </a:lnTo>
                  <a:lnTo>
                    <a:pt x="2491142" y="66704"/>
                  </a:lnTo>
                  <a:lnTo>
                    <a:pt x="2446442" y="55343"/>
                  </a:lnTo>
                  <a:lnTo>
                    <a:pt x="2401343" y="45003"/>
                  </a:lnTo>
                  <a:lnTo>
                    <a:pt x="2355860" y="35696"/>
                  </a:lnTo>
                  <a:lnTo>
                    <a:pt x="2310004" y="27436"/>
                  </a:lnTo>
                  <a:lnTo>
                    <a:pt x="2263788" y="20234"/>
                  </a:lnTo>
                  <a:lnTo>
                    <a:pt x="2217226" y="14106"/>
                  </a:lnTo>
                  <a:lnTo>
                    <a:pt x="2170331" y="9062"/>
                  </a:lnTo>
                  <a:lnTo>
                    <a:pt x="2123116" y="5117"/>
                  </a:lnTo>
                  <a:lnTo>
                    <a:pt x="2075592" y="2282"/>
                  </a:lnTo>
                  <a:lnTo>
                    <a:pt x="2027775" y="572"/>
                  </a:lnTo>
                  <a:lnTo>
                    <a:pt x="1979676" y="0"/>
                  </a:lnTo>
                  <a:close/>
                </a:path>
              </a:pathLst>
            </a:custGeom>
            <a:solidFill>
              <a:srgbClr val="CC66FF">
                <a:alpha val="43136"/>
              </a:srgbClr>
            </a:solidFill>
          </p:spPr>
          <p:txBody>
            <a:bodyPr wrap="square" lIns="0" tIns="0" rIns="0" bIns="0" rtlCol="0"/>
            <a:lstStyle/>
            <a:p>
              <a:endParaRPr/>
            </a:p>
          </p:txBody>
        </p:sp>
        <p:sp>
          <p:nvSpPr>
            <p:cNvPr id="29" name="object 29"/>
            <p:cNvSpPr/>
            <p:nvPr/>
          </p:nvSpPr>
          <p:spPr>
            <a:xfrm>
              <a:off x="5100827" y="1295400"/>
              <a:ext cx="3674364" cy="3669791"/>
            </a:xfrm>
            <a:prstGeom prst="rect">
              <a:avLst/>
            </a:prstGeom>
            <a:blipFill>
              <a:blip r:embed="rId4"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30" name="object 30"/>
            <p:cNvSpPr/>
            <p:nvPr/>
          </p:nvSpPr>
          <p:spPr>
            <a:xfrm>
              <a:off x="5127370" y="1321943"/>
              <a:ext cx="3567429" cy="3563620"/>
            </a:xfrm>
            <a:custGeom>
              <a:avLst/>
              <a:gdLst/>
              <a:ahLst/>
              <a:cxnLst/>
              <a:rect l="l" t="t" r="r" b="b"/>
              <a:pathLst>
                <a:path w="3567429" h="3563620">
                  <a:moveTo>
                    <a:pt x="1783587" y="0"/>
                  </a:moveTo>
                  <a:lnTo>
                    <a:pt x="1735297" y="640"/>
                  </a:lnTo>
                  <a:lnTo>
                    <a:pt x="1687324" y="2550"/>
                  </a:lnTo>
                  <a:lnTo>
                    <a:pt x="1639683" y="5715"/>
                  </a:lnTo>
                  <a:lnTo>
                    <a:pt x="1592392" y="10117"/>
                  </a:lnTo>
                  <a:lnTo>
                    <a:pt x="1545466" y="15741"/>
                  </a:lnTo>
                  <a:lnTo>
                    <a:pt x="1498922" y="22570"/>
                  </a:lnTo>
                  <a:lnTo>
                    <a:pt x="1452775" y="30589"/>
                  </a:lnTo>
                  <a:lnTo>
                    <a:pt x="1407043" y="39780"/>
                  </a:lnTo>
                  <a:lnTo>
                    <a:pt x="1361740" y="50129"/>
                  </a:lnTo>
                  <a:lnTo>
                    <a:pt x="1316883" y="61618"/>
                  </a:lnTo>
                  <a:lnTo>
                    <a:pt x="1272489" y="74232"/>
                  </a:lnTo>
                  <a:lnTo>
                    <a:pt x="1228574" y="87955"/>
                  </a:lnTo>
                  <a:lnTo>
                    <a:pt x="1185153" y="102770"/>
                  </a:lnTo>
                  <a:lnTo>
                    <a:pt x="1142244" y="118661"/>
                  </a:lnTo>
                  <a:lnTo>
                    <a:pt x="1099861" y="135612"/>
                  </a:lnTo>
                  <a:lnTo>
                    <a:pt x="1058022" y="153606"/>
                  </a:lnTo>
                  <a:lnTo>
                    <a:pt x="1016743" y="172629"/>
                  </a:lnTo>
                  <a:lnTo>
                    <a:pt x="976039" y="192663"/>
                  </a:lnTo>
                  <a:lnTo>
                    <a:pt x="935927" y="213692"/>
                  </a:lnTo>
                  <a:lnTo>
                    <a:pt x="896423" y="235701"/>
                  </a:lnTo>
                  <a:lnTo>
                    <a:pt x="857543" y="258672"/>
                  </a:lnTo>
                  <a:lnTo>
                    <a:pt x="819304" y="282590"/>
                  </a:lnTo>
                  <a:lnTo>
                    <a:pt x="781721" y="307440"/>
                  </a:lnTo>
                  <a:lnTo>
                    <a:pt x="744811" y="333203"/>
                  </a:lnTo>
                  <a:lnTo>
                    <a:pt x="708590" y="359865"/>
                  </a:lnTo>
                  <a:lnTo>
                    <a:pt x="673075" y="387409"/>
                  </a:lnTo>
                  <a:lnTo>
                    <a:pt x="638280" y="415820"/>
                  </a:lnTo>
                  <a:lnTo>
                    <a:pt x="604223" y="445080"/>
                  </a:lnTo>
                  <a:lnTo>
                    <a:pt x="570920" y="475174"/>
                  </a:lnTo>
                  <a:lnTo>
                    <a:pt x="538387" y="506085"/>
                  </a:lnTo>
                  <a:lnTo>
                    <a:pt x="506640" y="537798"/>
                  </a:lnTo>
                  <a:lnTo>
                    <a:pt x="475695" y="570296"/>
                  </a:lnTo>
                  <a:lnTo>
                    <a:pt x="445568" y="603563"/>
                  </a:lnTo>
                  <a:lnTo>
                    <a:pt x="416276" y="637584"/>
                  </a:lnTo>
                  <a:lnTo>
                    <a:pt x="387835" y="672341"/>
                  </a:lnTo>
                  <a:lnTo>
                    <a:pt x="360261" y="707818"/>
                  </a:lnTo>
                  <a:lnTo>
                    <a:pt x="333570" y="744000"/>
                  </a:lnTo>
                  <a:lnTo>
                    <a:pt x="307778" y="780870"/>
                  </a:lnTo>
                  <a:lnTo>
                    <a:pt x="282902" y="818413"/>
                  </a:lnTo>
                  <a:lnTo>
                    <a:pt x="258957" y="856611"/>
                  </a:lnTo>
                  <a:lnTo>
                    <a:pt x="235960" y="895449"/>
                  </a:lnTo>
                  <a:lnTo>
                    <a:pt x="213928" y="934911"/>
                  </a:lnTo>
                  <a:lnTo>
                    <a:pt x="192875" y="974980"/>
                  </a:lnTo>
                  <a:lnTo>
                    <a:pt x="172819" y="1015641"/>
                  </a:lnTo>
                  <a:lnTo>
                    <a:pt x="153776" y="1056877"/>
                  </a:lnTo>
                  <a:lnTo>
                    <a:pt x="135761" y="1098671"/>
                  </a:lnTo>
                  <a:lnTo>
                    <a:pt x="118792" y="1141009"/>
                  </a:lnTo>
                  <a:lnTo>
                    <a:pt x="102883" y="1183873"/>
                  </a:lnTo>
                  <a:lnTo>
                    <a:pt x="88052" y="1227248"/>
                  </a:lnTo>
                  <a:lnTo>
                    <a:pt x="74315" y="1271117"/>
                  </a:lnTo>
                  <a:lnTo>
                    <a:pt x="61687" y="1315464"/>
                  </a:lnTo>
                  <a:lnTo>
                    <a:pt x="50185" y="1360274"/>
                  </a:lnTo>
                  <a:lnTo>
                    <a:pt x="39824" y="1405529"/>
                  </a:lnTo>
                  <a:lnTo>
                    <a:pt x="30623" y="1451214"/>
                  </a:lnTo>
                  <a:lnTo>
                    <a:pt x="22595" y="1497312"/>
                  </a:lnTo>
                  <a:lnTo>
                    <a:pt x="15758" y="1543808"/>
                  </a:lnTo>
                  <a:lnTo>
                    <a:pt x="10128" y="1590685"/>
                  </a:lnTo>
                  <a:lnTo>
                    <a:pt x="5721" y="1637927"/>
                  </a:lnTo>
                  <a:lnTo>
                    <a:pt x="2553" y="1685518"/>
                  </a:lnTo>
                  <a:lnTo>
                    <a:pt x="641" y="1733442"/>
                  </a:lnTo>
                  <a:lnTo>
                    <a:pt x="0" y="1781683"/>
                  </a:lnTo>
                  <a:lnTo>
                    <a:pt x="641" y="1829923"/>
                  </a:lnTo>
                  <a:lnTo>
                    <a:pt x="2553" y="1877848"/>
                  </a:lnTo>
                  <a:lnTo>
                    <a:pt x="5721" y="1925440"/>
                  </a:lnTo>
                  <a:lnTo>
                    <a:pt x="10128" y="1972682"/>
                  </a:lnTo>
                  <a:lnTo>
                    <a:pt x="15758" y="2019560"/>
                  </a:lnTo>
                  <a:lnTo>
                    <a:pt x="22595" y="2066056"/>
                  </a:lnTo>
                  <a:lnTo>
                    <a:pt x="30623" y="2112155"/>
                  </a:lnTo>
                  <a:lnTo>
                    <a:pt x="39824" y="2157841"/>
                  </a:lnTo>
                  <a:lnTo>
                    <a:pt x="50185" y="2203097"/>
                  </a:lnTo>
                  <a:lnTo>
                    <a:pt x="61687" y="2247907"/>
                  </a:lnTo>
                  <a:lnTo>
                    <a:pt x="74315" y="2292255"/>
                  </a:lnTo>
                  <a:lnTo>
                    <a:pt x="88052" y="2336124"/>
                  </a:lnTo>
                  <a:lnTo>
                    <a:pt x="102883" y="2379500"/>
                  </a:lnTo>
                  <a:lnTo>
                    <a:pt x="118792" y="2422365"/>
                  </a:lnTo>
                  <a:lnTo>
                    <a:pt x="135761" y="2464703"/>
                  </a:lnTo>
                  <a:lnTo>
                    <a:pt x="153776" y="2506498"/>
                  </a:lnTo>
                  <a:lnTo>
                    <a:pt x="172819" y="2547734"/>
                  </a:lnTo>
                  <a:lnTo>
                    <a:pt x="192875" y="2588396"/>
                  </a:lnTo>
                  <a:lnTo>
                    <a:pt x="213928" y="2628465"/>
                  </a:lnTo>
                  <a:lnTo>
                    <a:pt x="235960" y="2667928"/>
                  </a:lnTo>
                  <a:lnTo>
                    <a:pt x="258957" y="2706766"/>
                  </a:lnTo>
                  <a:lnTo>
                    <a:pt x="282902" y="2744965"/>
                  </a:lnTo>
                  <a:lnTo>
                    <a:pt x="307778" y="2782508"/>
                  </a:lnTo>
                  <a:lnTo>
                    <a:pt x="333570" y="2819379"/>
                  </a:lnTo>
                  <a:lnTo>
                    <a:pt x="360261" y="2855562"/>
                  </a:lnTo>
                  <a:lnTo>
                    <a:pt x="387835" y="2891040"/>
                  </a:lnTo>
                  <a:lnTo>
                    <a:pt x="416276" y="2925797"/>
                  </a:lnTo>
                  <a:lnTo>
                    <a:pt x="445568" y="2959818"/>
                  </a:lnTo>
                  <a:lnTo>
                    <a:pt x="475695" y="2993085"/>
                  </a:lnTo>
                  <a:lnTo>
                    <a:pt x="506640" y="3025584"/>
                  </a:lnTo>
                  <a:lnTo>
                    <a:pt x="538387" y="3057297"/>
                  </a:lnTo>
                  <a:lnTo>
                    <a:pt x="570920" y="3088209"/>
                  </a:lnTo>
                  <a:lnTo>
                    <a:pt x="604223" y="3118304"/>
                  </a:lnTo>
                  <a:lnTo>
                    <a:pt x="638280" y="3147564"/>
                  </a:lnTo>
                  <a:lnTo>
                    <a:pt x="673075" y="3175975"/>
                  </a:lnTo>
                  <a:lnTo>
                    <a:pt x="708590" y="3203520"/>
                  </a:lnTo>
                  <a:lnTo>
                    <a:pt x="744811" y="3230182"/>
                  </a:lnTo>
                  <a:lnTo>
                    <a:pt x="781721" y="3255946"/>
                  </a:lnTo>
                  <a:lnTo>
                    <a:pt x="819304" y="3280796"/>
                  </a:lnTo>
                  <a:lnTo>
                    <a:pt x="857543" y="3304714"/>
                  </a:lnTo>
                  <a:lnTo>
                    <a:pt x="896423" y="3327686"/>
                  </a:lnTo>
                  <a:lnTo>
                    <a:pt x="935927" y="3349695"/>
                  </a:lnTo>
                  <a:lnTo>
                    <a:pt x="976039" y="3370725"/>
                  </a:lnTo>
                  <a:lnTo>
                    <a:pt x="1016743" y="3390759"/>
                  </a:lnTo>
                  <a:lnTo>
                    <a:pt x="1058022" y="3409782"/>
                  </a:lnTo>
                  <a:lnTo>
                    <a:pt x="1099861" y="3427777"/>
                  </a:lnTo>
                  <a:lnTo>
                    <a:pt x="1142244" y="3444728"/>
                  </a:lnTo>
                  <a:lnTo>
                    <a:pt x="1185153" y="3460619"/>
                  </a:lnTo>
                  <a:lnTo>
                    <a:pt x="1228574" y="3475434"/>
                  </a:lnTo>
                  <a:lnTo>
                    <a:pt x="1272489" y="3489157"/>
                  </a:lnTo>
                  <a:lnTo>
                    <a:pt x="1316883" y="3501771"/>
                  </a:lnTo>
                  <a:lnTo>
                    <a:pt x="1361740" y="3513261"/>
                  </a:lnTo>
                  <a:lnTo>
                    <a:pt x="1407043" y="3523609"/>
                  </a:lnTo>
                  <a:lnTo>
                    <a:pt x="1452775" y="3532801"/>
                  </a:lnTo>
                  <a:lnTo>
                    <a:pt x="1498922" y="3540820"/>
                  </a:lnTo>
                  <a:lnTo>
                    <a:pt x="1545466" y="3547649"/>
                  </a:lnTo>
                  <a:lnTo>
                    <a:pt x="1592392" y="3553273"/>
                  </a:lnTo>
                  <a:lnTo>
                    <a:pt x="1639683" y="3557675"/>
                  </a:lnTo>
                  <a:lnTo>
                    <a:pt x="1687324" y="3560840"/>
                  </a:lnTo>
                  <a:lnTo>
                    <a:pt x="1735297" y="3562750"/>
                  </a:lnTo>
                  <a:lnTo>
                    <a:pt x="1783587" y="3563391"/>
                  </a:lnTo>
                  <a:lnTo>
                    <a:pt x="1831878" y="3562750"/>
                  </a:lnTo>
                  <a:lnTo>
                    <a:pt x="1879851" y="3560840"/>
                  </a:lnTo>
                  <a:lnTo>
                    <a:pt x="1927491" y="3557675"/>
                  </a:lnTo>
                  <a:lnTo>
                    <a:pt x="1974781" y="3553273"/>
                  </a:lnTo>
                  <a:lnTo>
                    <a:pt x="2021706" y="3547649"/>
                  </a:lnTo>
                  <a:lnTo>
                    <a:pt x="2068250" y="3540820"/>
                  </a:lnTo>
                  <a:lnTo>
                    <a:pt x="2114395" y="3532801"/>
                  </a:lnTo>
                  <a:lnTo>
                    <a:pt x="2160127" y="3523609"/>
                  </a:lnTo>
                  <a:lnTo>
                    <a:pt x="2205428" y="3513261"/>
                  </a:lnTo>
                  <a:lnTo>
                    <a:pt x="2250283" y="3501771"/>
                  </a:lnTo>
                  <a:lnTo>
                    <a:pt x="2294675" y="3489157"/>
                  </a:lnTo>
                  <a:lnTo>
                    <a:pt x="2338588" y="3475434"/>
                  </a:lnTo>
                  <a:lnTo>
                    <a:pt x="2382007" y="3460619"/>
                  </a:lnTo>
                  <a:lnTo>
                    <a:pt x="2424914" y="3444728"/>
                  </a:lnTo>
                  <a:lnTo>
                    <a:pt x="2467294" y="3427777"/>
                  </a:lnTo>
                  <a:lnTo>
                    <a:pt x="2509131" y="3409782"/>
                  </a:lnTo>
                  <a:lnTo>
                    <a:pt x="2550408" y="3390759"/>
                  </a:lnTo>
                  <a:lnTo>
                    <a:pt x="2591110" y="3370725"/>
                  </a:lnTo>
                  <a:lnTo>
                    <a:pt x="2631219" y="3349695"/>
                  </a:lnTo>
                  <a:lnTo>
                    <a:pt x="2670720" y="3327686"/>
                  </a:lnTo>
                  <a:lnTo>
                    <a:pt x="2709597" y="3304714"/>
                  </a:lnTo>
                  <a:lnTo>
                    <a:pt x="2747834" y="3280796"/>
                  </a:lnTo>
                  <a:lnTo>
                    <a:pt x="2785413" y="3255946"/>
                  </a:lnTo>
                  <a:lnTo>
                    <a:pt x="2822320" y="3230182"/>
                  </a:lnTo>
                  <a:lnTo>
                    <a:pt x="2858538" y="3203520"/>
                  </a:lnTo>
                  <a:lnTo>
                    <a:pt x="2894051" y="3175975"/>
                  </a:lnTo>
                  <a:lnTo>
                    <a:pt x="2928842" y="3147564"/>
                  </a:lnTo>
                  <a:lnTo>
                    <a:pt x="2962896" y="3118304"/>
                  </a:lnTo>
                  <a:lnTo>
                    <a:pt x="2996196" y="3088209"/>
                  </a:lnTo>
                  <a:lnTo>
                    <a:pt x="3028726" y="3057297"/>
                  </a:lnTo>
                  <a:lnTo>
                    <a:pt x="3060470" y="3025584"/>
                  </a:lnTo>
                  <a:lnTo>
                    <a:pt x="3091412" y="2993085"/>
                  </a:lnTo>
                  <a:lnTo>
                    <a:pt x="3121536" y="2959818"/>
                  </a:lnTo>
                  <a:lnTo>
                    <a:pt x="3150825" y="2925797"/>
                  </a:lnTo>
                  <a:lnTo>
                    <a:pt x="3179263" y="2891040"/>
                  </a:lnTo>
                  <a:lnTo>
                    <a:pt x="3206834" y="2855562"/>
                  </a:lnTo>
                  <a:lnTo>
                    <a:pt x="3233522" y="2819379"/>
                  </a:lnTo>
                  <a:lnTo>
                    <a:pt x="3259311" y="2782508"/>
                  </a:lnTo>
                  <a:lnTo>
                    <a:pt x="3284184" y="2744965"/>
                  </a:lnTo>
                  <a:lnTo>
                    <a:pt x="3308126" y="2706766"/>
                  </a:lnTo>
                  <a:lnTo>
                    <a:pt x="3331120" y="2667928"/>
                  </a:lnTo>
                  <a:lnTo>
                    <a:pt x="3353149" y="2628465"/>
                  </a:lnTo>
                  <a:lnTo>
                    <a:pt x="3374199" y="2588396"/>
                  </a:lnTo>
                  <a:lnTo>
                    <a:pt x="3394253" y="2547734"/>
                  </a:lnTo>
                  <a:lnTo>
                    <a:pt x="3413294" y="2506498"/>
                  </a:lnTo>
                  <a:lnTo>
                    <a:pt x="3431306" y="2464703"/>
                  </a:lnTo>
                  <a:lnTo>
                    <a:pt x="3448273" y="2422365"/>
                  </a:lnTo>
                  <a:lnTo>
                    <a:pt x="3464179" y="2379500"/>
                  </a:lnTo>
                  <a:lnTo>
                    <a:pt x="3479009" y="2336124"/>
                  </a:lnTo>
                  <a:lnTo>
                    <a:pt x="3492744" y="2292255"/>
                  </a:lnTo>
                  <a:lnTo>
                    <a:pt x="3505371" y="2247907"/>
                  </a:lnTo>
                  <a:lnTo>
                    <a:pt x="3516871" y="2203097"/>
                  </a:lnTo>
                  <a:lnTo>
                    <a:pt x="3527230" y="2157841"/>
                  </a:lnTo>
                  <a:lnTo>
                    <a:pt x="3536430" y="2112155"/>
                  </a:lnTo>
                  <a:lnTo>
                    <a:pt x="3544456" y="2066056"/>
                  </a:lnTo>
                  <a:lnTo>
                    <a:pt x="3551292" y="2019560"/>
                  </a:lnTo>
                  <a:lnTo>
                    <a:pt x="3556921" y="1972682"/>
                  </a:lnTo>
                  <a:lnTo>
                    <a:pt x="3561328" y="1925440"/>
                  </a:lnTo>
                  <a:lnTo>
                    <a:pt x="3564495" y="1877848"/>
                  </a:lnTo>
                  <a:lnTo>
                    <a:pt x="3566407" y="1829923"/>
                  </a:lnTo>
                  <a:lnTo>
                    <a:pt x="3567049" y="1781683"/>
                  </a:lnTo>
                  <a:lnTo>
                    <a:pt x="3566407" y="1733442"/>
                  </a:lnTo>
                  <a:lnTo>
                    <a:pt x="3564495" y="1685518"/>
                  </a:lnTo>
                  <a:lnTo>
                    <a:pt x="3561328" y="1637927"/>
                  </a:lnTo>
                  <a:lnTo>
                    <a:pt x="3556921" y="1590685"/>
                  </a:lnTo>
                  <a:lnTo>
                    <a:pt x="3551292" y="1543808"/>
                  </a:lnTo>
                  <a:lnTo>
                    <a:pt x="3544456" y="1497312"/>
                  </a:lnTo>
                  <a:lnTo>
                    <a:pt x="3536430" y="1451214"/>
                  </a:lnTo>
                  <a:lnTo>
                    <a:pt x="3527230" y="1405529"/>
                  </a:lnTo>
                  <a:lnTo>
                    <a:pt x="3516871" y="1360274"/>
                  </a:lnTo>
                  <a:lnTo>
                    <a:pt x="3505371" y="1315464"/>
                  </a:lnTo>
                  <a:lnTo>
                    <a:pt x="3492744" y="1271117"/>
                  </a:lnTo>
                  <a:lnTo>
                    <a:pt x="3479009" y="1227248"/>
                  </a:lnTo>
                  <a:lnTo>
                    <a:pt x="3464179" y="1183873"/>
                  </a:lnTo>
                  <a:lnTo>
                    <a:pt x="3448273" y="1141009"/>
                  </a:lnTo>
                  <a:lnTo>
                    <a:pt x="3431306" y="1098671"/>
                  </a:lnTo>
                  <a:lnTo>
                    <a:pt x="3413294" y="1056877"/>
                  </a:lnTo>
                  <a:lnTo>
                    <a:pt x="3394253" y="1015641"/>
                  </a:lnTo>
                  <a:lnTo>
                    <a:pt x="3374199" y="974980"/>
                  </a:lnTo>
                  <a:lnTo>
                    <a:pt x="3353149" y="934911"/>
                  </a:lnTo>
                  <a:lnTo>
                    <a:pt x="3331120" y="895449"/>
                  </a:lnTo>
                  <a:lnTo>
                    <a:pt x="3308126" y="856611"/>
                  </a:lnTo>
                  <a:lnTo>
                    <a:pt x="3284184" y="818413"/>
                  </a:lnTo>
                  <a:lnTo>
                    <a:pt x="3259311" y="780870"/>
                  </a:lnTo>
                  <a:lnTo>
                    <a:pt x="3233522" y="744000"/>
                  </a:lnTo>
                  <a:lnTo>
                    <a:pt x="3206834" y="707818"/>
                  </a:lnTo>
                  <a:lnTo>
                    <a:pt x="3179263" y="672341"/>
                  </a:lnTo>
                  <a:lnTo>
                    <a:pt x="3150825" y="637584"/>
                  </a:lnTo>
                  <a:lnTo>
                    <a:pt x="3121536" y="603563"/>
                  </a:lnTo>
                  <a:lnTo>
                    <a:pt x="3091412" y="570296"/>
                  </a:lnTo>
                  <a:lnTo>
                    <a:pt x="3060470" y="537798"/>
                  </a:lnTo>
                  <a:lnTo>
                    <a:pt x="3028726" y="506085"/>
                  </a:lnTo>
                  <a:lnTo>
                    <a:pt x="2996196" y="475174"/>
                  </a:lnTo>
                  <a:lnTo>
                    <a:pt x="2962896" y="445080"/>
                  </a:lnTo>
                  <a:lnTo>
                    <a:pt x="2928842" y="415820"/>
                  </a:lnTo>
                  <a:lnTo>
                    <a:pt x="2894051" y="387409"/>
                  </a:lnTo>
                  <a:lnTo>
                    <a:pt x="2858538" y="359865"/>
                  </a:lnTo>
                  <a:lnTo>
                    <a:pt x="2822320" y="333203"/>
                  </a:lnTo>
                  <a:lnTo>
                    <a:pt x="2785413" y="307440"/>
                  </a:lnTo>
                  <a:lnTo>
                    <a:pt x="2747834" y="282590"/>
                  </a:lnTo>
                  <a:lnTo>
                    <a:pt x="2709597" y="258672"/>
                  </a:lnTo>
                  <a:lnTo>
                    <a:pt x="2670720" y="235701"/>
                  </a:lnTo>
                  <a:lnTo>
                    <a:pt x="2631219" y="213692"/>
                  </a:lnTo>
                  <a:lnTo>
                    <a:pt x="2591110" y="192663"/>
                  </a:lnTo>
                  <a:lnTo>
                    <a:pt x="2550408" y="172629"/>
                  </a:lnTo>
                  <a:lnTo>
                    <a:pt x="2509131" y="153606"/>
                  </a:lnTo>
                  <a:lnTo>
                    <a:pt x="2467294" y="135612"/>
                  </a:lnTo>
                  <a:lnTo>
                    <a:pt x="2424914" y="118661"/>
                  </a:lnTo>
                  <a:lnTo>
                    <a:pt x="2382007" y="102770"/>
                  </a:lnTo>
                  <a:lnTo>
                    <a:pt x="2338588" y="87955"/>
                  </a:lnTo>
                  <a:lnTo>
                    <a:pt x="2294675" y="74232"/>
                  </a:lnTo>
                  <a:lnTo>
                    <a:pt x="2250283" y="61618"/>
                  </a:lnTo>
                  <a:lnTo>
                    <a:pt x="2205428" y="50129"/>
                  </a:lnTo>
                  <a:lnTo>
                    <a:pt x="2160127" y="39780"/>
                  </a:lnTo>
                  <a:lnTo>
                    <a:pt x="2114395" y="30589"/>
                  </a:lnTo>
                  <a:lnTo>
                    <a:pt x="2068250" y="22570"/>
                  </a:lnTo>
                  <a:lnTo>
                    <a:pt x="2021706" y="15741"/>
                  </a:lnTo>
                  <a:lnTo>
                    <a:pt x="1974781" y="10117"/>
                  </a:lnTo>
                  <a:lnTo>
                    <a:pt x="1927491" y="5715"/>
                  </a:lnTo>
                  <a:lnTo>
                    <a:pt x="1879851" y="2550"/>
                  </a:lnTo>
                  <a:lnTo>
                    <a:pt x="1831878" y="640"/>
                  </a:lnTo>
                  <a:lnTo>
                    <a:pt x="1783587" y="0"/>
                  </a:lnTo>
                  <a:close/>
                </a:path>
              </a:pathLst>
            </a:custGeom>
            <a:solidFill>
              <a:srgbClr val="FFFFFF"/>
            </a:solidFill>
          </p:spPr>
          <p:txBody>
            <a:bodyPr wrap="square" lIns="0" tIns="0" rIns="0" bIns="0" rtlCol="0"/>
            <a:lstStyle/>
            <a:p>
              <a:endParaRPr/>
            </a:p>
          </p:txBody>
        </p:sp>
      </p:grpSp>
      <p:sp>
        <p:nvSpPr>
          <p:cNvPr id="31" name="object 31"/>
          <p:cNvSpPr txBox="1"/>
          <p:nvPr/>
        </p:nvSpPr>
        <p:spPr>
          <a:xfrm>
            <a:off x="6005850" y="1837789"/>
            <a:ext cx="2237740" cy="3213700"/>
          </a:xfrm>
          <a:prstGeom prst="rect">
            <a:avLst/>
          </a:prstGeom>
        </p:spPr>
        <p:txBody>
          <a:bodyPr vert="horz" wrap="square" lIns="0" tIns="12700" rIns="0" bIns="0" rtlCol="0">
            <a:spAutoFit/>
          </a:bodyPr>
          <a:lstStyle/>
          <a:p>
            <a:pPr marL="12065" algn="ctr">
              <a:lnSpc>
                <a:spcPct val="100000"/>
              </a:lnSpc>
              <a:spcBef>
                <a:spcPts val="100"/>
              </a:spcBef>
              <a:tabLst>
                <a:tab pos="299720" algn="l"/>
              </a:tabLst>
            </a:pPr>
            <a:r>
              <a:rPr lang="en-US" sz="1600" b="1" i="0" dirty="0">
                <a:solidFill>
                  <a:srgbClr val="000000"/>
                </a:solidFill>
                <a:effectLst/>
              </a:rPr>
              <a:t>Promotions: The target audience should be reached through targeted campaigns on social media and other channels. Collaboration with organizations that work with visually impaired individuals, such as libraries or schools, can also be an effective way to reach the target audience.</a:t>
            </a:r>
            <a:endParaRPr sz="16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123new">
            <a:hlinkClick r:id="" action="ppaction://media"/>
            <a:extLst>
              <a:ext uri="{FF2B5EF4-FFF2-40B4-BE49-F238E27FC236}">
                <a16:creationId xmlns:a16="http://schemas.microsoft.com/office/drawing/2014/main" id="{8A9F255A-9FE4-56B0-D104-71A712534C4F}"/>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3717" y="0"/>
            <a:ext cx="9140283" cy="5142777"/>
          </a:xfrm>
        </p:spPr>
      </p:pic>
    </p:spTree>
    <p:extLst>
      <p:ext uri="{BB962C8B-B14F-4D97-AF65-F5344CB8AC3E}">
        <p14:creationId xmlns:p14="http://schemas.microsoft.com/office/powerpoint/2010/main" val="778119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1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CC66FF">
              <a:alpha val="78038"/>
            </a:srgbClr>
          </a:solidFill>
        </p:spPr>
        <p:txBody>
          <a:bodyPr wrap="square" lIns="0" tIns="0" rIns="0" bIns="0" rtlCol="0"/>
          <a:lstStyle/>
          <a:p>
            <a:endParaRPr/>
          </a:p>
        </p:txBody>
      </p:sp>
      <p:sp>
        <p:nvSpPr>
          <p:cNvPr id="3" name="object 3"/>
          <p:cNvSpPr/>
          <p:nvPr/>
        </p:nvSpPr>
        <p:spPr>
          <a:xfrm>
            <a:off x="0" y="0"/>
            <a:ext cx="4484370" cy="2494280"/>
          </a:xfrm>
          <a:custGeom>
            <a:avLst/>
            <a:gdLst/>
            <a:ahLst/>
            <a:cxnLst/>
            <a:rect l="l" t="t" r="r" b="b"/>
            <a:pathLst>
              <a:path w="4484370" h="2494280">
                <a:moveTo>
                  <a:pt x="4484370" y="0"/>
                </a:moveTo>
                <a:lnTo>
                  <a:pt x="0" y="0"/>
                </a:lnTo>
                <a:lnTo>
                  <a:pt x="0" y="2493772"/>
                </a:lnTo>
                <a:lnTo>
                  <a:pt x="4484370" y="2493772"/>
                </a:lnTo>
                <a:lnTo>
                  <a:pt x="4484370" y="0"/>
                </a:lnTo>
                <a:close/>
              </a:path>
            </a:pathLst>
          </a:custGeom>
          <a:solidFill>
            <a:srgbClr val="00B0F0"/>
          </a:solidFill>
        </p:spPr>
        <p:txBody>
          <a:bodyPr wrap="square" lIns="0" tIns="0" rIns="0" bIns="0" rtlCol="0"/>
          <a:lstStyle/>
          <a:p>
            <a:endParaRPr/>
          </a:p>
        </p:txBody>
      </p:sp>
      <p:sp>
        <p:nvSpPr>
          <p:cNvPr id="4" name="object 4"/>
          <p:cNvSpPr/>
          <p:nvPr/>
        </p:nvSpPr>
        <p:spPr>
          <a:xfrm>
            <a:off x="4484255" y="0"/>
            <a:ext cx="4642600" cy="2494280"/>
          </a:xfrm>
          <a:custGeom>
            <a:avLst/>
            <a:gdLst/>
            <a:ahLst/>
            <a:cxnLst/>
            <a:rect l="l" t="t" r="r" b="b"/>
            <a:pathLst>
              <a:path w="4525645" h="2494280">
                <a:moveTo>
                  <a:pt x="4525137" y="0"/>
                </a:moveTo>
                <a:lnTo>
                  <a:pt x="0" y="0"/>
                </a:lnTo>
                <a:lnTo>
                  <a:pt x="0" y="2493772"/>
                </a:lnTo>
                <a:lnTo>
                  <a:pt x="4525137" y="2493772"/>
                </a:lnTo>
                <a:lnTo>
                  <a:pt x="4525137" y="0"/>
                </a:lnTo>
                <a:close/>
              </a:path>
            </a:pathLst>
          </a:custGeom>
          <a:solidFill>
            <a:srgbClr val="00B050"/>
          </a:solidFill>
        </p:spPr>
        <p:txBody>
          <a:bodyPr wrap="square" lIns="0" tIns="0" rIns="0" bIns="0" rtlCol="0"/>
          <a:lstStyle/>
          <a:p>
            <a:endParaRPr/>
          </a:p>
        </p:txBody>
      </p:sp>
      <p:grpSp>
        <p:nvGrpSpPr>
          <p:cNvPr id="5" name="object 5"/>
          <p:cNvGrpSpPr/>
          <p:nvPr/>
        </p:nvGrpSpPr>
        <p:grpSpPr>
          <a:xfrm>
            <a:off x="0" y="2494281"/>
            <a:ext cx="4557655" cy="2649600"/>
            <a:chOff x="0" y="2599435"/>
            <a:chExt cx="4549821" cy="2544445"/>
          </a:xfrm>
        </p:grpSpPr>
        <p:sp>
          <p:nvSpPr>
            <p:cNvPr id="6" name="object 6"/>
            <p:cNvSpPr/>
            <p:nvPr/>
          </p:nvSpPr>
          <p:spPr>
            <a:xfrm>
              <a:off x="0" y="2599435"/>
              <a:ext cx="4484370" cy="2544445"/>
            </a:xfrm>
            <a:custGeom>
              <a:avLst/>
              <a:gdLst/>
              <a:ahLst/>
              <a:cxnLst/>
              <a:rect l="l" t="t" r="r" b="b"/>
              <a:pathLst>
                <a:path w="4484370" h="2544445">
                  <a:moveTo>
                    <a:pt x="4484370" y="0"/>
                  </a:moveTo>
                  <a:lnTo>
                    <a:pt x="0" y="0"/>
                  </a:lnTo>
                  <a:lnTo>
                    <a:pt x="0" y="2544064"/>
                  </a:lnTo>
                  <a:lnTo>
                    <a:pt x="4484370" y="2544064"/>
                  </a:lnTo>
                  <a:lnTo>
                    <a:pt x="4484370" y="0"/>
                  </a:lnTo>
                  <a:close/>
                </a:path>
              </a:pathLst>
            </a:custGeom>
            <a:solidFill>
              <a:srgbClr val="CC0066"/>
            </a:solidFill>
          </p:spPr>
          <p:txBody>
            <a:bodyPr wrap="square" lIns="0" tIns="0" rIns="0" bIns="0" rtlCol="0"/>
            <a:lstStyle/>
            <a:p>
              <a:endParaRPr/>
            </a:p>
          </p:txBody>
        </p:sp>
        <p:sp>
          <p:nvSpPr>
            <p:cNvPr id="7" name="object 7"/>
            <p:cNvSpPr/>
            <p:nvPr/>
          </p:nvSpPr>
          <p:spPr>
            <a:xfrm>
              <a:off x="2636567" y="3088435"/>
              <a:ext cx="1913254" cy="1555231"/>
            </a:xfrm>
            <a:prstGeom prst="rect">
              <a:avLst/>
            </a:prstGeom>
            <a:blipFill>
              <a:blip r:embed="rId2"/>
              <a:stretch>
                <a:fillRect/>
              </a:stretch>
            </a:blipFill>
          </p:spPr>
          <p:txBody>
            <a:bodyPr wrap="square" lIns="0" tIns="0" rIns="0" bIns="0" rtlCol="0"/>
            <a:lstStyle/>
            <a:p>
              <a:endParaRPr dirty="0"/>
            </a:p>
          </p:txBody>
        </p:sp>
      </p:grpSp>
      <p:sp>
        <p:nvSpPr>
          <p:cNvPr id="8" name="object 8"/>
          <p:cNvSpPr/>
          <p:nvPr/>
        </p:nvSpPr>
        <p:spPr>
          <a:xfrm>
            <a:off x="4484255" y="2494280"/>
            <a:ext cx="4659872" cy="2649601"/>
          </a:xfrm>
          <a:custGeom>
            <a:avLst/>
            <a:gdLst/>
            <a:ahLst/>
            <a:cxnLst/>
            <a:rect l="l" t="t" r="r" b="b"/>
            <a:pathLst>
              <a:path w="4484370" h="2544445">
                <a:moveTo>
                  <a:pt x="4484243" y="0"/>
                </a:moveTo>
                <a:lnTo>
                  <a:pt x="0" y="0"/>
                </a:lnTo>
                <a:lnTo>
                  <a:pt x="0" y="2544064"/>
                </a:lnTo>
                <a:lnTo>
                  <a:pt x="4484243" y="2544064"/>
                </a:lnTo>
                <a:lnTo>
                  <a:pt x="4484243" y="0"/>
                </a:lnTo>
                <a:close/>
              </a:path>
            </a:pathLst>
          </a:custGeom>
          <a:solidFill>
            <a:schemeClr val="accent6">
              <a:lumMod val="75000"/>
            </a:schemeClr>
          </a:solidFill>
        </p:spPr>
        <p:txBody>
          <a:bodyPr wrap="square" lIns="0" tIns="0" rIns="0" bIns="0" rtlCol="0"/>
          <a:lstStyle/>
          <a:p>
            <a:endParaRPr dirty="0"/>
          </a:p>
        </p:txBody>
      </p:sp>
      <p:sp>
        <p:nvSpPr>
          <p:cNvPr id="9" name="object 9"/>
          <p:cNvSpPr/>
          <p:nvPr/>
        </p:nvSpPr>
        <p:spPr>
          <a:xfrm>
            <a:off x="159918" y="84073"/>
            <a:ext cx="564515" cy="519430"/>
          </a:xfrm>
          <a:custGeom>
            <a:avLst/>
            <a:gdLst/>
            <a:ahLst/>
            <a:cxnLst/>
            <a:rect l="l" t="t" r="r" b="b"/>
            <a:pathLst>
              <a:path w="564515" h="519430">
                <a:moveTo>
                  <a:pt x="0" y="259714"/>
                </a:moveTo>
                <a:lnTo>
                  <a:pt x="4547" y="213045"/>
                </a:lnTo>
                <a:lnTo>
                  <a:pt x="17657" y="169113"/>
                </a:lnTo>
                <a:lnTo>
                  <a:pt x="38534" y="128655"/>
                </a:lnTo>
                <a:lnTo>
                  <a:pt x="66380" y="92406"/>
                </a:lnTo>
                <a:lnTo>
                  <a:pt x="100397" y="61099"/>
                </a:lnTo>
                <a:lnTo>
                  <a:pt x="139790" y="35470"/>
                </a:lnTo>
                <a:lnTo>
                  <a:pt x="183760" y="16254"/>
                </a:lnTo>
                <a:lnTo>
                  <a:pt x="231510" y="4186"/>
                </a:lnTo>
                <a:lnTo>
                  <a:pt x="282244" y="0"/>
                </a:lnTo>
                <a:lnTo>
                  <a:pt x="332978" y="4186"/>
                </a:lnTo>
                <a:lnTo>
                  <a:pt x="380729" y="16254"/>
                </a:lnTo>
                <a:lnTo>
                  <a:pt x="424699" y="35470"/>
                </a:lnTo>
                <a:lnTo>
                  <a:pt x="464091" y="61099"/>
                </a:lnTo>
                <a:lnTo>
                  <a:pt x="498109" y="92406"/>
                </a:lnTo>
                <a:lnTo>
                  <a:pt x="525954" y="128655"/>
                </a:lnTo>
                <a:lnTo>
                  <a:pt x="546831" y="169113"/>
                </a:lnTo>
                <a:lnTo>
                  <a:pt x="559942" y="213045"/>
                </a:lnTo>
                <a:lnTo>
                  <a:pt x="564489" y="259714"/>
                </a:lnTo>
                <a:lnTo>
                  <a:pt x="559942" y="306380"/>
                </a:lnTo>
                <a:lnTo>
                  <a:pt x="546831" y="350300"/>
                </a:lnTo>
                <a:lnTo>
                  <a:pt x="525954" y="390741"/>
                </a:lnTo>
                <a:lnTo>
                  <a:pt x="498109" y="426971"/>
                </a:lnTo>
                <a:lnTo>
                  <a:pt x="464091" y="458256"/>
                </a:lnTo>
                <a:lnTo>
                  <a:pt x="424699" y="483865"/>
                </a:lnTo>
                <a:lnTo>
                  <a:pt x="380729" y="503064"/>
                </a:lnTo>
                <a:lnTo>
                  <a:pt x="332978" y="515121"/>
                </a:lnTo>
                <a:lnTo>
                  <a:pt x="282244" y="519302"/>
                </a:lnTo>
                <a:lnTo>
                  <a:pt x="231510" y="515121"/>
                </a:lnTo>
                <a:lnTo>
                  <a:pt x="183760" y="503064"/>
                </a:lnTo>
                <a:lnTo>
                  <a:pt x="139790" y="483865"/>
                </a:lnTo>
                <a:lnTo>
                  <a:pt x="100397" y="458256"/>
                </a:lnTo>
                <a:lnTo>
                  <a:pt x="66380" y="426971"/>
                </a:lnTo>
                <a:lnTo>
                  <a:pt x="38534" y="390741"/>
                </a:lnTo>
                <a:lnTo>
                  <a:pt x="17657" y="350300"/>
                </a:lnTo>
                <a:lnTo>
                  <a:pt x="4547" y="306380"/>
                </a:lnTo>
                <a:lnTo>
                  <a:pt x="0" y="259714"/>
                </a:lnTo>
                <a:close/>
              </a:path>
            </a:pathLst>
          </a:custGeom>
          <a:ln w="57150">
            <a:solidFill>
              <a:srgbClr val="FFFFFF"/>
            </a:solidFill>
          </a:ln>
        </p:spPr>
        <p:txBody>
          <a:bodyPr wrap="square" lIns="0" tIns="0" rIns="0" bIns="0" rtlCol="0"/>
          <a:lstStyle/>
          <a:p>
            <a:endParaRPr/>
          </a:p>
        </p:txBody>
      </p:sp>
      <p:sp>
        <p:nvSpPr>
          <p:cNvPr id="10" name="object 10"/>
          <p:cNvSpPr txBox="1"/>
          <p:nvPr/>
        </p:nvSpPr>
        <p:spPr>
          <a:xfrm>
            <a:off x="365861" y="185673"/>
            <a:ext cx="151765" cy="299720"/>
          </a:xfrm>
          <a:prstGeom prst="rect">
            <a:avLst/>
          </a:prstGeom>
        </p:spPr>
        <p:txBody>
          <a:bodyPr vert="horz" wrap="square" lIns="0" tIns="12700" rIns="0" bIns="0" rtlCol="0">
            <a:spAutoFit/>
          </a:bodyPr>
          <a:lstStyle/>
          <a:p>
            <a:pPr marL="12700">
              <a:lnSpc>
                <a:spcPct val="100000"/>
              </a:lnSpc>
              <a:spcBef>
                <a:spcPts val="100"/>
              </a:spcBef>
            </a:pPr>
            <a:r>
              <a:rPr sz="1800" b="1" spc="-65" dirty="0">
                <a:solidFill>
                  <a:srgbClr val="FFFFFF"/>
                </a:solidFill>
                <a:latin typeface="Trebuchet MS"/>
                <a:cs typeface="Trebuchet MS"/>
              </a:rPr>
              <a:t>1</a:t>
            </a:r>
            <a:endParaRPr sz="1800">
              <a:latin typeface="Trebuchet MS"/>
              <a:cs typeface="Trebuchet MS"/>
            </a:endParaRPr>
          </a:p>
        </p:txBody>
      </p:sp>
      <p:sp>
        <p:nvSpPr>
          <p:cNvPr id="11" name="object 11"/>
          <p:cNvSpPr/>
          <p:nvPr/>
        </p:nvSpPr>
        <p:spPr>
          <a:xfrm>
            <a:off x="4750561" y="90805"/>
            <a:ext cx="609600" cy="519430"/>
          </a:xfrm>
          <a:custGeom>
            <a:avLst/>
            <a:gdLst/>
            <a:ahLst/>
            <a:cxnLst/>
            <a:rect l="l" t="t" r="r" b="b"/>
            <a:pathLst>
              <a:path w="609600" h="519430">
                <a:moveTo>
                  <a:pt x="0" y="259587"/>
                </a:moveTo>
                <a:lnTo>
                  <a:pt x="3987" y="217477"/>
                </a:lnTo>
                <a:lnTo>
                  <a:pt x="15532" y="177531"/>
                </a:lnTo>
                <a:lnTo>
                  <a:pt x="34008" y="140285"/>
                </a:lnTo>
                <a:lnTo>
                  <a:pt x="58789" y="106271"/>
                </a:lnTo>
                <a:lnTo>
                  <a:pt x="89249" y="76025"/>
                </a:lnTo>
                <a:lnTo>
                  <a:pt x="124760" y="50080"/>
                </a:lnTo>
                <a:lnTo>
                  <a:pt x="164697" y="28971"/>
                </a:lnTo>
                <a:lnTo>
                  <a:pt x="208434" y="13232"/>
                </a:lnTo>
                <a:lnTo>
                  <a:pt x="255343" y="3397"/>
                </a:lnTo>
                <a:lnTo>
                  <a:pt x="304800" y="0"/>
                </a:lnTo>
                <a:lnTo>
                  <a:pt x="354225" y="3397"/>
                </a:lnTo>
                <a:lnTo>
                  <a:pt x="401116" y="13232"/>
                </a:lnTo>
                <a:lnTo>
                  <a:pt x="444846" y="28971"/>
                </a:lnTo>
                <a:lnTo>
                  <a:pt x="484784" y="50080"/>
                </a:lnTo>
                <a:lnTo>
                  <a:pt x="520303" y="76025"/>
                </a:lnTo>
                <a:lnTo>
                  <a:pt x="550773" y="106271"/>
                </a:lnTo>
                <a:lnTo>
                  <a:pt x="575567" y="140285"/>
                </a:lnTo>
                <a:lnTo>
                  <a:pt x="594055" y="177531"/>
                </a:lnTo>
                <a:lnTo>
                  <a:pt x="605609" y="217477"/>
                </a:lnTo>
                <a:lnTo>
                  <a:pt x="609600" y="259587"/>
                </a:lnTo>
                <a:lnTo>
                  <a:pt x="605609" y="301732"/>
                </a:lnTo>
                <a:lnTo>
                  <a:pt x="594055" y="341706"/>
                </a:lnTo>
                <a:lnTo>
                  <a:pt x="575567" y="378974"/>
                </a:lnTo>
                <a:lnTo>
                  <a:pt x="550773" y="413004"/>
                </a:lnTo>
                <a:lnTo>
                  <a:pt x="520303" y="443261"/>
                </a:lnTo>
                <a:lnTo>
                  <a:pt x="484784" y="469214"/>
                </a:lnTo>
                <a:lnTo>
                  <a:pt x="444846" y="490327"/>
                </a:lnTo>
                <a:lnTo>
                  <a:pt x="401116" y="506069"/>
                </a:lnTo>
                <a:lnTo>
                  <a:pt x="354225" y="515905"/>
                </a:lnTo>
                <a:lnTo>
                  <a:pt x="304800" y="519303"/>
                </a:lnTo>
                <a:lnTo>
                  <a:pt x="255343" y="515905"/>
                </a:lnTo>
                <a:lnTo>
                  <a:pt x="208434" y="506069"/>
                </a:lnTo>
                <a:lnTo>
                  <a:pt x="164697" y="490327"/>
                </a:lnTo>
                <a:lnTo>
                  <a:pt x="124760" y="469214"/>
                </a:lnTo>
                <a:lnTo>
                  <a:pt x="89249" y="443261"/>
                </a:lnTo>
                <a:lnTo>
                  <a:pt x="58789" y="413004"/>
                </a:lnTo>
                <a:lnTo>
                  <a:pt x="34008" y="378974"/>
                </a:lnTo>
                <a:lnTo>
                  <a:pt x="15532" y="341706"/>
                </a:lnTo>
                <a:lnTo>
                  <a:pt x="3987" y="301732"/>
                </a:lnTo>
                <a:lnTo>
                  <a:pt x="0" y="259587"/>
                </a:lnTo>
                <a:close/>
              </a:path>
            </a:pathLst>
          </a:custGeom>
          <a:ln w="57150">
            <a:solidFill>
              <a:srgbClr val="FFFFFF"/>
            </a:solidFill>
          </a:ln>
        </p:spPr>
        <p:txBody>
          <a:bodyPr wrap="square" lIns="0" tIns="0" rIns="0" bIns="0" rtlCol="0"/>
          <a:lstStyle/>
          <a:p>
            <a:endParaRPr/>
          </a:p>
        </p:txBody>
      </p:sp>
      <p:sp>
        <p:nvSpPr>
          <p:cNvPr id="12" name="object 12"/>
          <p:cNvSpPr txBox="1"/>
          <p:nvPr/>
        </p:nvSpPr>
        <p:spPr>
          <a:xfrm>
            <a:off x="4980559" y="192404"/>
            <a:ext cx="151765" cy="299720"/>
          </a:xfrm>
          <a:prstGeom prst="rect">
            <a:avLst/>
          </a:prstGeom>
        </p:spPr>
        <p:txBody>
          <a:bodyPr vert="horz" wrap="square" lIns="0" tIns="12700" rIns="0" bIns="0" rtlCol="0">
            <a:spAutoFit/>
          </a:bodyPr>
          <a:lstStyle/>
          <a:p>
            <a:pPr marL="12700">
              <a:lnSpc>
                <a:spcPct val="100000"/>
              </a:lnSpc>
              <a:spcBef>
                <a:spcPts val="100"/>
              </a:spcBef>
            </a:pPr>
            <a:r>
              <a:rPr sz="1800" b="1" spc="-65" dirty="0">
                <a:solidFill>
                  <a:srgbClr val="FFFFFF"/>
                </a:solidFill>
                <a:latin typeface="Trebuchet MS"/>
                <a:cs typeface="Trebuchet MS"/>
              </a:rPr>
              <a:t>2</a:t>
            </a:r>
            <a:endParaRPr sz="1800">
              <a:latin typeface="Trebuchet MS"/>
              <a:cs typeface="Trebuchet MS"/>
            </a:endParaRPr>
          </a:p>
        </p:txBody>
      </p:sp>
      <p:sp>
        <p:nvSpPr>
          <p:cNvPr id="13" name="object 13"/>
          <p:cNvSpPr/>
          <p:nvPr/>
        </p:nvSpPr>
        <p:spPr>
          <a:xfrm>
            <a:off x="4750561" y="2684145"/>
            <a:ext cx="609600" cy="519430"/>
          </a:xfrm>
          <a:custGeom>
            <a:avLst/>
            <a:gdLst/>
            <a:ahLst/>
            <a:cxnLst/>
            <a:rect l="l" t="t" r="r" b="b"/>
            <a:pathLst>
              <a:path w="609600" h="519430">
                <a:moveTo>
                  <a:pt x="0" y="259715"/>
                </a:moveTo>
                <a:lnTo>
                  <a:pt x="3987" y="217570"/>
                </a:lnTo>
                <a:lnTo>
                  <a:pt x="15532" y="177596"/>
                </a:lnTo>
                <a:lnTo>
                  <a:pt x="34008" y="140328"/>
                </a:lnTo>
                <a:lnTo>
                  <a:pt x="58789" y="106299"/>
                </a:lnTo>
                <a:lnTo>
                  <a:pt x="89249" y="76041"/>
                </a:lnTo>
                <a:lnTo>
                  <a:pt x="124760" y="50088"/>
                </a:lnTo>
                <a:lnTo>
                  <a:pt x="164697" y="28975"/>
                </a:lnTo>
                <a:lnTo>
                  <a:pt x="208434" y="13233"/>
                </a:lnTo>
                <a:lnTo>
                  <a:pt x="255343" y="3397"/>
                </a:lnTo>
                <a:lnTo>
                  <a:pt x="304800" y="0"/>
                </a:lnTo>
                <a:lnTo>
                  <a:pt x="354225" y="3397"/>
                </a:lnTo>
                <a:lnTo>
                  <a:pt x="401116" y="13233"/>
                </a:lnTo>
                <a:lnTo>
                  <a:pt x="444846" y="28975"/>
                </a:lnTo>
                <a:lnTo>
                  <a:pt x="484784" y="50088"/>
                </a:lnTo>
                <a:lnTo>
                  <a:pt x="520303" y="76041"/>
                </a:lnTo>
                <a:lnTo>
                  <a:pt x="550773" y="106298"/>
                </a:lnTo>
                <a:lnTo>
                  <a:pt x="575567" y="140328"/>
                </a:lnTo>
                <a:lnTo>
                  <a:pt x="594055" y="177596"/>
                </a:lnTo>
                <a:lnTo>
                  <a:pt x="605609" y="217570"/>
                </a:lnTo>
                <a:lnTo>
                  <a:pt x="609600" y="259715"/>
                </a:lnTo>
                <a:lnTo>
                  <a:pt x="605609" y="301825"/>
                </a:lnTo>
                <a:lnTo>
                  <a:pt x="594055" y="341771"/>
                </a:lnTo>
                <a:lnTo>
                  <a:pt x="575567" y="379017"/>
                </a:lnTo>
                <a:lnTo>
                  <a:pt x="550773" y="413031"/>
                </a:lnTo>
                <a:lnTo>
                  <a:pt x="520303" y="443277"/>
                </a:lnTo>
                <a:lnTo>
                  <a:pt x="484784" y="469222"/>
                </a:lnTo>
                <a:lnTo>
                  <a:pt x="444846" y="490331"/>
                </a:lnTo>
                <a:lnTo>
                  <a:pt x="401116" y="506070"/>
                </a:lnTo>
                <a:lnTo>
                  <a:pt x="354225" y="515905"/>
                </a:lnTo>
                <a:lnTo>
                  <a:pt x="304800" y="519303"/>
                </a:lnTo>
                <a:lnTo>
                  <a:pt x="255343" y="515905"/>
                </a:lnTo>
                <a:lnTo>
                  <a:pt x="208434" y="506070"/>
                </a:lnTo>
                <a:lnTo>
                  <a:pt x="164697" y="490331"/>
                </a:lnTo>
                <a:lnTo>
                  <a:pt x="124760" y="469222"/>
                </a:lnTo>
                <a:lnTo>
                  <a:pt x="89249" y="443277"/>
                </a:lnTo>
                <a:lnTo>
                  <a:pt x="58789" y="413031"/>
                </a:lnTo>
                <a:lnTo>
                  <a:pt x="34008" y="379017"/>
                </a:lnTo>
                <a:lnTo>
                  <a:pt x="15532" y="341771"/>
                </a:lnTo>
                <a:lnTo>
                  <a:pt x="3987" y="301825"/>
                </a:lnTo>
                <a:lnTo>
                  <a:pt x="0" y="259715"/>
                </a:lnTo>
                <a:close/>
              </a:path>
            </a:pathLst>
          </a:custGeom>
          <a:ln w="57150">
            <a:solidFill>
              <a:srgbClr val="FFFFFF"/>
            </a:solidFill>
          </a:ln>
        </p:spPr>
        <p:txBody>
          <a:bodyPr wrap="square" lIns="0" tIns="0" rIns="0" bIns="0" rtlCol="0"/>
          <a:lstStyle/>
          <a:p>
            <a:endParaRPr/>
          </a:p>
        </p:txBody>
      </p:sp>
      <p:sp>
        <p:nvSpPr>
          <p:cNvPr id="14" name="object 14"/>
          <p:cNvSpPr txBox="1"/>
          <p:nvPr/>
        </p:nvSpPr>
        <p:spPr>
          <a:xfrm>
            <a:off x="4980559" y="2786329"/>
            <a:ext cx="151765" cy="300355"/>
          </a:xfrm>
          <a:prstGeom prst="rect">
            <a:avLst/>
          </a:prstGeom>
        </p:spPr>
        <p:txBody>
          <a:bodyPr vert="horz" wrap="square" lIns="0" tIns="12700" rIns="0" bIns="0" rtlCol="0">
            <a:spAutoFit/>
          </a:bodyPr>
          <a:lstStyle/>
          <a:p>
            <a:pPr marL="12700">
              <a:lnSpc>
                <a:spcPct val="100000"/>
              </a:lnSpc>
              <a:spcBef>
                <a:spcPts val="100"/>
              </a:spcBef>
            </a:pPr>
            <a:r>
              <a:rPr sz="1800" b="1" spc="-65" dirty="0">
                <a:solidFill>
                  <a:srgbClr val="FFFFFF"/>
                </a:solidFill>
                <a:latin typeface="Trebuchet MS"/>
                <a:cs typeface="Trebuchet MS"/>
              </a:rPr>
              <a:t>4</a:t>
            </a:r>
            <a:endParaRPr sz="1800">
              <a:latin typeface="Trebuchet MS"/>
              <a:cs typeface="Trebuchet MS"/>
            </a:endParaRPr>
          </a:p>
        </p:txBody>
      </p:sp>
      <p:sp>
        <p:nvSpPr>
          <p:cNvPr id="15" name="object 15"/>
          <p:cNvSpPr/>
          <p:nvPr/>
        </p:nvSpPr>
        <p:spPr>
          <a:xfrm>
            <a:off x="113604" y="2676398"/>
            <a:ext cx="609600" cy="519430"/>
          </a:xfrm>
          <a:custGeom>
            <a:avLst/>
            <a:gdLst/>
            <a:ahLst/>
            <a:cxnLst/>
            <a:rect l="l" t="t" r="r" b="b"/>
            <a:pathLst>
              <a:path w="609600" h="519430">
                <a:moveTo>
                  <a:pt x="0" y="259714"/>
                </a:moveTo>
                <a:lnTo>
                  <a:pt x="3989" y="217570"/>
                </a:lnTo>
                <a:lnTo>
                  <a:pt x="15538" y="177596"/>
                </a:lnTo>
                <a:lnTo>
                  <a:pt x="34020" y="140328"/>
                </a:lnTo>
                <a:lnTo>
                  <a:pt x="58807" y="106298"/>
                </a:lnTo>
                <a:lnTo>
                  <a:pt x="89271" y="76041"/>
                </a:lnTo>
                <a:lnTo>
                  <a:pt x="124786" y="50088"/>
                </a:lnTo>
                <a:lnTo>
                  <a:pt x="164723" y="28975"/>
                </a:lnTo>
                <a:lnTo>
                  <a:pt x="208456" y="13233"/>
                </a:lnTo>
                <a:lnTo>
                  <a:pt x="255356" y="3397"/>
                </a:lnTo>
                <a:lnTo>
                  <a:pt x="304797" y="0"/>
                </a:lnTo>
                <a:lnTo>
                  <a:pt x="354238" y="3397"/>
                </a:lnTo>
                <a:lnTo>
                  <a:pt x="401138" y="13233"/>
                </a:lnTo>
                <a:lnTo>
                  <a:pt x="444871" y="28975"/>
                </a:lnTo>
                <a:lnTo>
                  <a:pt x="484809" y="50088"/>
                </a:lnTo>
                <a:lnTo>
                  <a:pt x="520324" y="76041"/>
                </a:lnTo>
                <a:lnTo>
                  <a:pt x="550789" y="106298"/>
                </a:lnTo>
                <a:lnTo>
                  <a:pt x="575576" y="140328"/>
                </a:lnTo>
                <a:lnTo>
                  <a:pt x="594058" y="177596"/>
                </a:lnTo>
                <a:lnTo>
                  <a:pt x="605608" y="217570"/>
                </a:lnTo>
                <a:lnTo>
                  <a:pt x="609597" y="259714"/>
                </a:lnTo>
                <a:lnTo>
                  <a:pt x="605608" y="301825"/>
                </a:lnTo>
                <a:lnTo>
                  <a:pt x="594058" y="341771"/>
                </a:lnTo>
                <a:lnTo>
                  <a:pt x="575576" y="379017"/>
                </a:lnTo>
                <a:lnTo>
                  <a:pt x="550789" y="413031"/>
                </a:lnTo>
                <a:lnTo>
                  <a:pt x="520324" y="443277"/>
                </a:lnTo>
                <a:lnTo>
                  <a:pt x="484809" y="469222"/>
                </a:lnTo>
                <a:lnTo>
                  <a:pt x="444871" y="490331"/>
                </a:lnTo>
                <a:lnTo>
                  <a:pt x="401138" y="506070"/>
                </a:lnTo>
                <a:lnTo>
                  <a:pt x="354238" y="515905"/>
                </a:lnTo>
                <a:lnTo>
                  <a:pt x="304797" y="519302"/>
                </a:lnTo>
                <a:lnTo>
                  <a:pt x="255356" y="515905"/>
                </a:lnTo>
                <a:lnTo>
                  <a:pt x="208456" y="506070"/>
                </a:lnTo>
                <a:lnTo>
                  <a:pt x="164723" y="490331"/>
                </a:lnTo>
                <a:lnTo>
                  <a:pt x="124786" y="469222"/>
                </a:lnTo>
                <a:lnTo>
                  <a:pt x="89271" y="443277"/>
                </a:lnTo>
                <a:lnTo>
                  <a:pt x="58807" y="413031"/>
                </a:lnTo>
                <a:lnTo>
                  <a:pt x="34020" y="379017"/>
                </a:lnTo>
                <a:lnTo>
                  <a:pt x="15538" y="341771"/>
                </a:lnTo>
                <a:lnTo>
                  <a:pt x="3989" y="301825"/>
                </a:lnTo>
                <a:lnTo>
                  <a:pt x="0" y="259714"/>
                </a:lnTo>
                <a:close/>
              </a:path>
            </a:pathLst>
          </a:custGeom>
          <a:ln w="57150">
            <a:solidFill>
              <a:srgbClr val="FFFFFF"/>
            </a:solidFill>
          </a:ln>
        </p:spPr>
        <p:txBody>
          <a:bodyPr wrap="square" lIns="0" tIns="0" rIns="0" bIns="0" rtlCol="0"/>
          <a:lstStyle/>
          <a:p>
            <a:endParaRPr/>
          </a:p>
        </p:txBody>
      </p:sp>
      <p:sp>
        <p:nvSpPr>
          <p:cNvPr id="16" name="object 16"/>
          <p:cNvSpPr txBox="1"/>
          <p:nvPr/>
        </p:nvSpPr>
        <p:spPr>
          <a:xfrm>
            <a:off x="343001" y="2778632"/>
            <a:ext cx="151765" cy="299720"/>
          </a:xfrm>
          <a:prstGeom prst="rect">
            <a:avLst/>
          </a:prstGeom>
        </p:spPr>
        <p:txBody>
          <a:bodyPr vert="horz" wrap="square" lIns="0" tIns="12700" rIns="0" bIns="0" rtlCol="0">
            <a:spAutoFit/>
          </a:bodyPr>
          <a:lstStyle/>
          <a:p>
            <a:pPr marL="12700">
              <a:lnSpc>
                <a:spcPct val="100000"/>
              </a:lnSpc>
              <a:spcBef>
                <a:spcPts val="100"/>
              </a:spcBef>
            </a:pPr>
            <a:r>
              <a:rPr sz="1800" b="1" spc="-65" dirty="0">
                <a:solidFill>
                  <a:srgbClr val="FFFFFF"/>
                </a:solidFill>
                <a:latin typeface="Trebuchet MS"/>
                <a:cs typeface="Trebuchet MS"/>
              </a:rPr>
              <a:t>3</a:t>
            </a:r>
            <a:endParaRPr sz="1800">
              <a:latin typeface="Trebuchet MS"/>
              <a:cs typeface="Trebuchet MS"/>
            </a:endParaRPr>
          </a:p>
        </p:txBody>
      </p:sp>
      <p:sp>
        <p:nvSpPr>
          <p:cNvPr id="17" name="object 17"/>
          <p:cNvSpPr txBox="1"/>
          <p:nvPr/>
        </p:nvSpPr>
        <p:spPr>
          <a:xfrm>
            <a:off x="762000" y="1057441"/>
            <a:ext cx="2007235" cy="566822"/>
          </a:xfrm>
          <a:prstGeom prst="rect">
            <a:avLst/>
          </a:prstGeom>
        </p:spPr>
        <p:txBody>
          <a:bodyPr vert="horz" wrap="square" lIns="0" tIns="12700" rIns="0" bIns="0" rtlCol="0">
            <a:spAutoFit/>
          </a:bodyPr>
          <a:lstStyle/>
          <a:p>
            <a:pPr marL="12700">
              <a:lnSpc>
                <a:spcPct val="100000"/>
              </a:lnSpc>
              <a:spcBef>
                <a:spcPts val="100"/>
              </a:spcBef>
            </a:pPr>
            <a:r>
              <a:rPr lang="en-US" sz="1800" b="1" spc="-25" dirty="0">
                <a:solidFill>
                  <a:srgbClr val="FFFFFF"/>
                </a:solidFill>
                <a:latin typeface="Times New Roman" panose="02020603050405020304" pitchFamily="18" charset="0"/>
                <a:cs typeface="Times New Roman" panose="02020603050405020304" pitchFamily="18" charset="0"/>
              </a:rPr>
              <a:t>Text-to-Speech (TTS) Synthesizer</a:t>
            </a:r>
            <a:endParaRPr sz="1800" dirty="0">
              <a:latin typeface="Times New Roman" panose="02020603050405020304" pitchFamily="18" charset="0"/>
              <a:cs typeface="Times New Roman" panose="02020603050405020304" pitchFamily="18" charset="0"/>
            </a:endParaRPr>
          </a:p>
        </p:txBody>
      </p:sp>
      <p:sp>
        <p:nvSpPr>
          <p:cNvPr id="18" name="object 18"/>
          <p:cNvSpPr txBox="1"/>
          <p:nvPr/>
        </p:nvSpPr>
        <p:spPr>
          <a:xfrm>
            <a:off x="6673612" y="3765243"/>
            <a:ext cx="2503170" cy="320601"/>
          </a:xfrm>
          <a:prstGeom prst="rect">
            <a:avLst/>
          </a:prstGeom>
        </p:spPr>
        <p:txBody>
          <a:bodyPr vert="horz" wrap="square" lIns="0" tIns="12700" rIns="0" bIns="0" rtlCol="0">
            <a:spAutoFit/>
          </a:bodyPr>
          <a:lstStyle/>
          <a:p>
            <a:pPr marL="12700" marR="5080">
              <a:lnSpc>
                <a:spcPct val="100000"/>
              </a:lnSpc>
              <a:spcBef>
                <a:spcPts val="100"/>
              </a:spcBef>
            </a:pPr>
            <a:r>
              <a:rPr lang="en-US" sz="2000" b="1" spc="155" dirty="0">
                <a:solidFill>
                  <a:srgbClr val="FFFFFF"/>
                </a:solidFill>
                <a:latin typeface="Times New Roman" panose="02020603050405020304" pitchFamily="18" charset="0"/>
                <a:cs typeface="Times New Roman" panose="02020603050405020304" pitchFamily="18" charset="0"/>
              </a:rPr>
              <a:t>Image Detection</a:t>
            </a:r>
            <a:endParaRPr sz="2000" dirty="0">
              <a:latin typeface="Times New Roman" panose="02020603050405020304" pitchFamily="18" charset="0"/>
              <a:cs typeface="Times New Roman" panose="02020603050405020304" pitchFamily="18" charset="0"/>
            </a:endParaRPr>
          </a:p>
        </p:txBody>
      </p:sp>
      <p:sp>
        <p:nvSpPr>
          <p:cNvPr id="19" name="object 19"/>
          <p:cNvSpPr txBox="1"/>
          <p:nvPr/>
        </p:nvSpPr>
        <p:spPr>
          <a:xfrm>
            <a:off x="715367" y="3580889"/>
            <a:ext cx="2707640" cy="628377"/>
          </a:xfrm>
          <a:prstGeom prst="rect">
            <a:avLst/>
          </a:prstGeom>
        </p:spPr>
        <p:txBody>
          <a:bodyPr vert="horz" wrap="square" lIns="0" tIns="12700" rIns="0" bIns="0" rtlCol="0">
            <a:spAutoFit/>
          </a:bodyPr>
          <a:lstStyle/>
          <a:p>
            <a:pPr marL="114300" marR="5080" indent="-102235">
              <a:lnSpc>
                <a:spcPct val="100000"/>
              </a:lnSpc>
              <a:spcBef>
                <a:spcPts val="100"/>
              </a:spcBef>
            </a:pPr>
            <a:r>
              <a:rPr lang="en-US" sz="2000" b="1" spc="155" dirty="0">
                <a:solidFill>
                  <a:srgbClr val="FFFFFF"/>
                </a:solidFill>
                <a:latin typeface="Times New Roman" panose="02020603050405020304" pitchFamily="18" charset="0"/>
                <a:cs typeface="Times New Roman" panose="02020603050405020304" pitchFamily="18" charset="0"/>
              </a:rPr>
              <a:t>Object Detection &amp; Voice Navigation</a:t>
            </a:r>
            <a:endParaRPr sz="2000" b="1" dirty="0">
              <a:latin typeface="Times New Roman" panose="02020603050405020304" pitchFamily="18" charset="0"/>
              <a:cs typeface="Times New Roman" panose="02020603050405020304" pitchFamily="18" charset="0"/>
            </a:endParaRPr>
          </a:p>
        </p:txBody>
      </p:sp>
      <p:sp>
        <p:nvSpPr>
          <p:cNvPr id="20" name="object 20"/>
          <p:cNvSpPr txBox="1"/>
          <p:nvPr/>
        </p:nvSpPr>
        <p:spPr>
          <a:xfrm>
            <a:off x="6587997" y="1030986"/>
            <a:ext cx="2262125" cy="629018"/>
          </a:xfrm>
          <a:prstGeom prst="rect">
            <a:avLst/>
          </a:prstGeom>
        </p:spPr>
        <p:txBody>
          <a:bodyPr vert="horz" wrap="square" lIns="0" tIns="13335" rIns="0" bIns="0" rtlCol="0">
            <a:spAutoFit/>
          </a:bodyPr>
          <a:lstStyle/>
          <a:p>
            <a:pPr marL="12700">
              <a:lnSpc>
                <a:spcPct val="100000"/>
              </a:lnSpc>
              <a:spcBef>
                <a:spcPts val="105"/>
              </a:spcBef>
            </a:pPr>
            <a:r>
              <a:rPr lang="en-US" sz="2000" b="1" spc="65" dirty="0">
                <a:solidFill>
                  <a:srgbClr val="FFFFFF"/>
                </a:solidFill>
                <a:latin typeface="Times New Roman" panose="02020603050405020304" pitchFamily="18" charset="0"/>
                <a:cs typeface="Times New Roman" panose="02020603050405020304" pitchFamily="18" charset="0"/>
              </a:rPr>
              <a:t>Optical Character Recognition(OCR)</a:t>
            </a:r>
            <a:endParaRPr sz="2000" dirty="0">
              <a:latin typeface="Times New Roman" panose="02020603050405020304" pitchFamily="18" charset="0"/>
              <a:cs typeface="Times New Roman" panose="02020603050405020304" pitchFamily="18" charset="0"/>
            </a:endParaRPr>
          </a:p>
        </p:txBody>
      </p:sp>
      <p:sp>
        <p:nvSpPr>
          <p:cNvPr id="21" name="object 21"/>
          <p:cNvSpPr/>
          <p:nvPr/>
        </p:nvSpPr>
        <p:spPr>
          <a:xfrm>
            <a:off x="4713905" y="3393440"/>
            <a:ext cx="1686897" cy="1451685"/>
          </a:xfrm>
          <a:prstGeom prst="rect">
            <a:avLst/>
          </a:prstGeom>
          <a:blipFill dpi="0" rotWithShape="1">
            <a:blip r:embed="rId3"/>
            <a:srcRect/>
            <a:stretch>
              <a:fillRect/>
            </a:stretch>
          </a:blipFill>
        </p:spPr>
        <p:txBody>
          <a:bodyPr wrap="square" lIns="0" tIns="0" rIns="0" bIns="0" rtlCol="0"/>
          <a:lstStyle/>
          <a:p>
            <a:endParaRPr>
              <a:effectLst>
                <a:outerShdw blurRad="50800" dist="38100" dir="2700000" algn="tl" rotWithShape="0">
                  <a:prstClr val="black">
                    <a:alpha val="40000"/>
                  </a:prstClr>
                </a:outerShdw>
              </a:effectLst>
            </a:endParaRPr>
          </a:p>
        </p:txBody>
      </p:sp>
      <p:sp>
        <p:nvSpPr>
          <p:cNvPr id="22" name="object 22"/>
          <p:cNvSpPr/>
          <p:nvPr/>
        </p:nvSpPr>
        <p:spPr>
          <a:xfrm>
            <a:off x="2667000" y="652432"/>
            <a:ext cx="1800110" cy="1698626"/>
          </a:xfrm>
          <a:prstGeom prst="rect">
            <a:avLst/>
          </a:prstGeom>
          <a:blipFill>
            <a:blip r:embed="rId4"/>
            <a:stretch>
              <a:fillRect/>
            </a:stretch>
          </a:blipFill>
        </p:spPr>
        <p:txBody>
          <a:bodyPr wrap="square" lIns="0" tIns="0" rIns="0" bIns="0" rtlCol="0"/>
          <a:lstStyle/>
          <a:p>
            <a:endParaRPr>
              <a:effectLst>
                <a:outerShdw blurRad="50800" dist="50800" dir="5400000" sx="200000" sy="200000" algn="ctr" rotWithShape="0">
                  <a:schemeClr val="bg1">
                    <a:lumMod val="95000"/>
                  </a:schemeClr>
                </a:outerShdw>
              </a:effectLst>
            </a:endParaRPr>
          </a:p>
        </p:txBody>
      </p:sp>
      <p:sp>
        <p:nvSpPr>
          <p:cNvPr id="23" name="object 23"/>
          <p:cNvSpPr/>
          <p:nvPr/>
        </p:nvSpPr>
        <p:spPr>
          <a:xfrm>
            <a:off x="4341635" y="511070"/>
            <a:ext cx="2246235" cy="1888278"/>
          </a:xfrm>
          <a:prstGeom prst="rect">
            <a:avLst/>
          </a:prstGeom>
          <a:blipFill dpi="0" rotWithShape="1">
            <a:blip r:embed="rId5" cstate="screen">
              <a:extLst>
                <a:ext uri="{28A0092B-C50C-407E-A947-70E740481C1C}">
                  <a14:useLocalDpi xmlns:a14="http://schemas.microsoft.com/office/drawing/2010/main"/>
                </a:ext>
              </a:extLst>
            </a:blip>
            <a:srcRect/>
            <a:stretch>
              <a:fillRect/>
            </a:stretch>
          </a:blipFill>
          <a:ln>
            <a:noFill/>
          </a:ln>
          <a:effectLst>
            <a:outerShdw blurRad="50800" dist="38100" dir="5400000" algn="t" rotWithShape="0">
              <a:prstClr val="black">
                <a:alpha val="40000"/>
              </a:prstClr>
            </a:outerShdw>
          </a:effectLst>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FFCC66">
              <a:alpha val="47058"/>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0" y="0"/>
              <a:ext cx="9144000" cy="5143500"/>
            </a:xfrm>
            <a:custGeom>
              <a:avLst/>
              <a:gdLst/>
              <a:ahLst/>
              <a:cxnLst/>
              <a:rect l="l" t="t" r="r" b="b"/>
              <a:pathLst>
                <a:path w="9144000" h="5143500">
                  <a:moveTo>
                    <a:pt x="59442" y="0"/>
                  </a:moveTo>
                  <a:lnTo>
                    <a:pt x="0" y="0"/>
                  </a:lnTo>
                  <a:lnTo>
                    <a:pt x="0" y="5143498"/>
                  </a:lnTo>
                  <a:lnTo>
                    <a:pt x="9143996" y="5143498"/>
                  </a:lnTo>
                  <a:lnTo>
                    <a:pt x="59442" y="0"/>
                  </a:lnTo>
                  <a:close/>
                </a:path>
              </a:pathLst>
            </a:custGeom>
            <a:solidFill>
              <a:srgbClr val="006FC0"/>
            </a:solidFill>
          </p:spPr>
          <p:txBody>
            <a:bodyPr wrap="square" lIns="0" tIns="0" rIns="0" bIns="0" rtlCol="0"/>
            <a:lstStyle/>
            <a:p>
              <a:endParaRPr/>
            </a:p>
          </p:txBody>
        </p:sp>
        <p:sp>
          <p:nvSpPr>
            <p:cNvPr id="5" name="object 5"/>
            <p:cNvSpPr/>
            <p:nvPr/>
          </p:nvSpPr>
          <p:spPr>
            <a:xfrm>
              <a:off x="3046" y="0"/>
              <a:ext cx="9141460" cy="5143500"/>
            </a:xfrm>
            <a:custGeom>
              <a:avLst/>
              <a:gdLst/>
              <a:ahLst/>
              <a:cxnLst/>
              <a:rect l="l" t="t" r="r" b="b"/>
              <a:pathLst>
                <a:path w="9141460" h="5143500">
                  <a:moveTo>
                    <a:pt x="9140953" y="0"/>
                  </a:moveTo>
                  <a:lnTo>
                    <a:pt x="0" y="0"/>
                  </a:lnTo>
                  <a:lnTo>
                    <a:pt x="9084516" y="5143499"/>
                  </a:lnTo>
                  <a:lnTo>
                    <a:pt x="9140953" y="5143499"/>
                  </a:lnTo>
                  <a:lnTo>
                    <a:pt x="9140953" y="0"/>
                  </a:lnTo>
                  <a:close/>
                </a:path>
              </a:pathLst>
            </a:custGeom>
            <a:solidFill>
              <a:srgbClr val="6F2F9F"/>
            </a:solidFill>
          </p:spPr>
          <p:txBody>
            <a:bodyPr wrap="square" lIns="0" tIns="0" rIns="0" bIns="0" rtlCol="0"/>
            <a:lstStyle/>
            <a:p>
              <a:endParaRPr/>
            </a:p>
          </p:txBody>
        </p:sp>
        <p:sp>
          <p:nvSpPr>
            <p:cNvPr id="6" name="object 6"/>
            <p:cNvSpPr/>
            <p:nvPr/>
          </p:nvSpPr>
          <p:spPr>
            <a:xfrm>
              <a:off x="0" y="0"/>
              <a:ext cx="3062605" cy="627380"/>
            </a:xfrm>
            <a:custGeom>
              <a:avLst/>
              <a:gdLst/>
              <a:ahLst/>
              <a:cxnLst/>
              <a:rect l="l" t="t" r="r" b="b"/>
              <a:pathLst>
                <a:path w="3062605" h="627380">
                  <a:moveTo>
                    <a:pt x="2758313" y="0"/>
                  </a:moveTo>
                  <a:lnTo>
                    <a:pt x="0" y="0"/>
                  </a:lnTo>
                  <a:lnTo>
                    <a:pt x="0" y="627252"/>
                  </a:lnTo>
                  <a:lnTo>
                    <a:pt x="2739263" y="627252"/>
                  </a:lnTo>
                  <a:lnTo>
                    <a:pt x="3062478" y="304164"/>
                  </a:lnTo>
                  <a:lnTo>
                    <a:pt x="2758313" y="0"/>
                  </a:lnTo>
                  <a:close/>
                </a:path>
              </a:pathLst>
            </a:custGeom>
            <a:solidFill>
              <a:srgbClr val="001F5F"/>
            </a:solidFill>
          </p:spPr>
          <p:txBody>
            <a:bodyPr wrap="square" lIns="0" tIns="0" rIns="0" bIns="0" rtlCol="0"/>
            <a:lstStyle/>
            <a:p>
              <a:endParaRPr/>
            </a:p>
          </p:txBody>
        </p:sp>
      </p:grpSp>
      <p:sp>
        <p:nvSpPr>
          <p:cNvPr id="7" name="object 7"/>
          <p:cNvSpPr txBox="1">
            <a:spLocks noGrp="1"/>
          </p:cNvSpPr>
          <p:nvPr>
            <p:ph type="title"/>
          </p:nvPr>
        </p:nvSpPr>
        <p:spPr>
          <a:xfrm>
            <a:off x="78739" y="0"/>
            <a:ext cx="3108961" cy="566822"/>
          </a:xfrm>
          <a:prstGeom prst="rect">
            <a:avLst/>
          </a:prstGeom>
        </p:spPr>
        <p:txBody>
          <a:bodyPr vert="horz" wrap="square" lIns="0" tIns="12700" rIns="0" bIns="0" rtlCol="0">
            <a:spAutoFit/>
          </a:bodyPr>
          <a:lstStyle/>
          <a:p>
            <a:pPr marL="12700">
              <a:lnSpc>
                <a:spcPct val="100000"/>
              </a:lnSpc>
              <a:spcBef>
                <a:spcPts val="100"/>
              </a:spcBef>
            </a:pPr>
            <a:r>
              <a:rPr lang="en-US" sz="3600" b="1" spc="-30" dirty="0">
                <a:latin typeface="Georgia"/>
                <a:cs typeface="Georgia"/>
              </a:rPr>
              <a:t>Problem</a:t>
            </a:r>
            <a:r>
              <a:rPr sz="3600" b="1" spc="-30" dirty="0">
                <a:latin typeface="Georgia"/>
                <a:cs typeface="Georgia"/>
              </a:rPr>
              <a:t>….</a:t>
            </a:r>
            <a:endParaRPr sz="3600" dirty="0">
              <a:latin typeface="Georgia"/>
              <a:cs typeface="Georgia"/>
            </a:endParaRPr>
          </a:p>
        </p:txBody>
      </p:sp>
      <p:grpSp>
        <p:nvGrpSpPr>
          <p:cNvPr id="8" name="object 8"/>
          <p:cNvGrpSpPr/>
          <p:nvPr/>
        </p:nvGrpSpPr>
        <p:grpSpPr>
          <a:xfrm>
            <a:off x="2038857" y="133350"/>
            <a:ext cx="4550410" cy="4673600"/>
            <a:chOff x="2038857" y="133350"/>
            <a:chExt cx="4550410" cy="4673600"/>
          </a:xfrm>
        </p:grpSpPr>
        <p:sp>
          <p:nvSpPr>
            <p:cNvPr id="9" name="object 9"/>
            <p:cNvSpPr/>
            <p:nvPr/>
          </p:nvSpPr>
          <p:spPr>
            <a:xfrm>
              <a:off x="2057907" y="788034"/>
              <a:ext cx="367665" cy="661670"/>
            </a:xfrm>
            <a:custGeom>
              <a:avLst/>
              <a:gdLst/>
              <a:ahLst/>
              <a:cxnLst/>
              <a:rect l="l" t="t" r="r" b="b"/>
              <a:pathLst>
                <a:path w="367664" h="661669">
                  <a:moveTo>
                    <a:pt x="340746" y="653034"/>
                  </a:moveTo>
                  <a:lnTo>
                    <a:pt x="283464" y="653034"/>
                  </a:lnTo>
                  <a:lnTo>
                    <a:pt x="288417" y="660907"/>
                  </a:lnTo>
                  <a:lnTo>
                    <a:pt x="327279" y="661669"/>
                  </a:lnTo>
                  <a:lnTo>
                    <a:pt x="340746" y="653034"/>
                  </a:lnTo>
                  <a:close/>
                </a:path>
                <a:path w="367664" h="661669">
                  <a:moveTo>
                    <a:pt x="303855" y="581376"/>
                  </a:moveTo>
                  <a:lnTo>
                    <a:pt x="296164" y="581660"/>
                  </a:lnTo>
                  <a:lnTo>
                    <a:pt x="293878" y="583691"/>
                  </a:lnTo>
                  <a:lnTo>
                    <a:pt x="292877" y="583811"/>
                  </a:lnTo>
                  <a:lnTo>
                    <a:pt x="263017" y="587882"/>
                  </a:lnTo>
                  <a:lnTo>
                    <a:pt x="263271" y="597788"/>
                  </a:lnTo>
                  <a:lnTo>
                    <a:pt x="256412" y="599948"/>
                  </a:lnTo>
                  <a:lnTo>
                    <a:pt x="271018" y="632332"/>
                  </a:lnTo>
                  <a:lnTo>
                    <a:pt x="273812" y="658749"/>
                  </a:lnTo>
                  <a:lnTo>
                    <a:pt x="283464" y="653034"/>
                  </a:lnTo>
                  <a:lnTo>
                    <a:pt x="340746" y="653034"/>
                  </a:lnTo>
                  <a:lnTo>
                    <a:pt x="367284" y="636015"/>
                  </a:lnTo>
                  <a:lnTo>
                    <a:pt x="366522" y="614426"/>
                  </a:lnTo>
                  <a:lnTo>
                    <a:pt x="346075" y="589788"/>
                  </a:lnTo>
                  <a:lnTo>
                    <a:pt x="328810" y="585428"/>
                  </a:lnTo>
                  <a:lnTo>
                    <a:pt x="314737" y="582628"/>
                  </a:lnTo>
                  <a:lnTo>
                    <a:pt x="303855" y="581376"/>
                  </a:lnTo>
                  <a:close/>
                </a:path>
                <a:path w="367664" h="661669">
                  <a:moveTo>
                    <a:pt x="315256" y="469518"/>
                  </a:moveTo>
                  <a:lnTo>
                    <a:pt x="218694" y="469518"/>
                  </a:lnTo>
                  <a:lnTo>
                    <a:pt x="218821" y="470026"/>
                  </a:lnTo>
                  <a:lnTo>
                    <a:pt x="221892" y="476287"/>
                  </a:lnTo>
                  <a:lnTo>
                    <a:pt x="226536" y="481345"/>
                  </a:lnTo>
                  <a:lnTo>
                    <a:pt x="232751" y="485189"/>
                  </a:lnTo>
                  <a:lnTo>
                    <a:pt x="240537" y="487806"/>
                  </a:lnTo>
                  <a:lnTo>
                    <a:pt x="255905" y="498220"/>
                  </a:lnTo>
                  <a:lnTo>
                    <a:pt x="274574" y="503554"/>
                  </a:lnTo>
                  <a:lnTo>
                    <a:pt x="281050" y="505840"/>
                  </a:lnTo>
                  <a:lnTo>
                    <a:pt x="287909" y="506222"/>
                  </a:lnTo>
                  <a:lnTo>
                    <a:pt x="295275" y="504825"/>
                  </a:lnTo>
                  <a:lnTo>
                    <a:pt x="323469" y="497839"/>
                  </a:lnTo>
                  <a:lnTo>
                    <a:pt x="318516" y="482980"/>
                  </a:lnTo>
                  <a:lnTo>
                    <a:pt x="317373" y="475868"/>
                  </a:lnTo>
                  <a:lnTo>
                    <a:pt x="315256" y="469518"/>
                  </a:lnTo>
                  <a:close/>
                </a:path>
                <a:path w="367664" h="661669">
                  <a:moveTo>
                    <a:pt x="226599" y="275950"/>
                  </a:moveTo>
                  <a:lnTo>
                    <a:pt x="213487" y="300481"/>
                  </a:lnTo>
                  <a:lnTo>
                    <a:pt x="205612" y="306959"/>
                  </a:lnTo>
                  <a:lnTo>
                    <a:pt x="202437" y="324357"/>
                  </a:lnTo>
                  <a:lnTo>
                    <a:pt x="195072" y="326898"/>
                  </a:lnTo>
                  <a:lnTo>
                    <a:pt x="196474" y="337970"/>
                  </a:lnTo>
                  <a:lnTo>
                    <a:pt x="196675" y="347186"/>
                  </a:lnTo>
                  <a:lnTo>
                    <a:pt x="195661" y="354544"/>
                  </a:lnTo>
                  <a:lnTo>
                    <a:pt x="193421" y="360044"/>
                  </a:lnTo>
                  <a:lnTo>
                    <a:pt x="191262" y="360806"/>
                  </a:lnTo>
                  <a:lnTo>
                    <a:pt x="189230" y="364109"/>
                  </a:lnTo>
                  <a:lnTo>
                    <a:pt x="187325" y="370077"/>
                  </a:lnTo>
                  <a:lnTo>
                    <a:pt x="185547" y="376047"/>
                  </a:lnTo>
                  <a:lnTo>
                    <a:pt x="181483" y="381507"/>
                  </a:lnTo>
                  <a:lnTo>
                    <a:pt x="175133" y="386841"/>
                  </a:lnTo>
                  <a:lnTo>
                    <a:pt x="183896" y="417449"/>
                  </a:lnTo>
                  <a:lnTo>
                    <a:pt x="181737" y="418464"/>
                  </a:lnTo>
                  <a:lnTo>
                    <a:pt x="199771" y="439165"/>
                  </a:lnTo>
                  <a:lnTo>
                    <a:pt x="198628" y="457707"/>
                  </a:lnTo>
                  <a:lnTo>
                    <a:pt x="203200" y="471424"/>
                  </a:lnTo>
                  <a:lnTo>
                    <a:pt x="218694" y="469518"/>
                  </a:lnTo>
                  <a:lnTo>
                    <a:pt x="315256" y="469518"/>
                  </a:lnTo>
                  <a:lnTo>
                    <a:pt x="314579" y="467487"/>
                  </a:lnTo>
                  <a:lnTo>
                    <a:pt x="310134" y="461899"/>
                  </a:lnTo>
                  <a:lnTo>
                    <a:pt x="301733" y="458088"/>
                  </a:lnTo>
                  <a:lnTo>
                    <a:pt x="279527" y="458088"/>
                  </a:lnTo>
                  <a:lnTo>
                    <a:pt x="264541" y="453009"/>
                  </a:lnTo>
                  <a:lnTo>
                    <a:pt x="259635" y="442864"/>
                  </a:lnTo>
                  <a:lnTo>
                    <a:pt x="254635" y="433387"/>
                  </a:lnTo>
                  <a:lnTo>
                    <a:pt x="249539" y="424576"/>
                  </a:lnTo>
                  <a:lnTo>
                    <a:pt x="244348" y="416432"/>
                  </a:lnTo>
                  <a:lnTo>
                    <a:pt x="246469" y="404907"/>
                  </a:lnTo>
                  <a:lnTo>
                    <a:pt x="248078" y="393573"/>
                  </a:lnTo>
                  <a:lnTo>
                    <a:pt x="249187" y="382428"/>
                  </a:lnTo>
                  <a:lnTo>
                    <a:pt x="249809" y="371475"/>
                  </a:lnTo>
                  <a:lnTo>
                    <a:pt x="266446" y="343026"/>
                  </a:lnTo>
                  <a:lnTo>
                    <a:pt x="263398" y="337692"/>
                  </a:lnTo>
                  <a:lnTo>
                    <a:pt x="272288" y="327405"/>
                  </a:lnTo>
                  <a:lnTo>
                    <a:pt x="270256" y="321690"/>
                  </a:lnTo>
                  <a:lnTo>
                    <a:pt x="289052" y="309625"/>
                  </a:lnTo>
                  <a:lnTo>
                    <a:pt x="284099" y="299592"/>
                  </a:lnTo>
                  <a:lnTo>
                    <a:pt x="281178" y="293750"/>
                  </a:lnTo>
                  <a:lnTo>
                    <a:pt x="299085" y="282955"/>
                  </a:lnTo>
                  <a:lnTo>
                    <a:pt x="297125" y="276987"/>
                  </a:lnTo>
                  <a:lnTo>
                    <a:pt x="226949" y="276987"/>
                  </a:lnTo>
                  <a:lnTo>
                    <a:pt x="226599" y="275950"/>
                  </a:lnTo>
                  <a:close/>
                </a:path>
                <a:path w="367664" h="661669">
                  <a:moveTo>
                    <a:pt x="290194" y="456184"/>
                  </a:moveTo>
                  <a:lnTo>
                    <a:pt x="279527" y="458088"/>
                  </a:lnTo>
                  <a:lnTo>
                    <a:pt x="301733" y="458088"/>
                  </a:lnTo>
                  <a:lnTo>
                    <a:pt x="298323" y="456564"/>
                  </a:lnTo>
                  <a:lnTo>
                    <a:pt x="290194" y="456184"/>
                  </a:lnTo>
                  <a:close/>
                </a:path>
                <a:path w="367664" h="661669">
                  <a:moveTo>
                    <a:pt x="226694" y="275843"/>
                  </a:moveTo>
                  <a:lnTo>
                    <a:pt x="226949" y="276987"/>
                  </a:lnTo>
                  <a:lnTo>
                    <a:pt x="226694" y="275843"/>
                  </a:lnTo>
                  <a:close/>
                </a:path>
                <a:path w="367664" h="661669">
                  <a:moveTo>
                    <a:pt x="296749" y="275843"/>
                  </a:moveTo>
                  <a:lnTo>
                    <a:pt x="226694" y="275843"/>
                  </a:lnTo>
                  <a:lnTo>
                    <a:pt x="226949" y="276987"/>
                  </a:lnTo>
                  <a:lnTo>
                    <a:pt x="297125" y="276987"/>
                  </a:lnTo>
                  <a:lnTo>
                    <a:pt x="296749" y="275843"/>
                  </a:lnTo>
                  <a:close/>
                </a:path>
                <a:path w="367664" h="661669">
                  <a:moveTo>
                    <a:pt x="327950" y="81534"/>
                  </a:moveTo>
                  <a:lnTo>
                    <a:pt x="251841" y="81534"/>
                  </a:lnTo>
                  <a:lnTo>
                    <a:pt x="263296" y="93323"/>
                  </a:lnTo>
                  <a:lnTo>
                    <a:pt x="271192" y="101838"/>
                  </a:lnTo>
                  <a:lnTo>
                    <a:pt x="275540" y="107090"/>
                  </a:lnTo>
                  <a:lnTo>
                    <a:pt x="276352" y="109092"/>
                  </a:lnTo>
                  <a:lnTo>
                    <a:pt x="273431" y="115062"/>
                  </a:lnTo>
                  <a:lnTo>
                    <a:pt x="277812" y="120370"/>
                  </a:lnTo>
                  <a:lnTo>
                    <a:pt x="282408" y="127762"/>
                  </a:lnTo>
                  <a:lnTo>
                    <a:pt x="287147" y="137082"/>
                  </a:lnTo>
                  <a:lnTo>
                    <a:pt x="292100" y="148462"/>
                  </a:lnTo>
                  <a:lnTo>
                    <a:pt x="291465" y="151637"/>
                  </a:lnTo>
                  <a:lnTo>
                    <a:pt x="285242" y="156972"/>
                  </a:lnTo>
                  <a:lnTo>
                    <a:pt x="273558" y="164211"/>
                  </a:lnTo>
                  <a:lnTo>
                    <a:pt x="276225" y="180848"/>
                  </a:lnTo>
                  <a:lnTo>
                    <a:pt x="265049" y="194310"/>
                  </a:lnTo>
                  <a:lnTo>
                    <a:pt x="267716" y="202056"/>
                  </a:lnTo>
                  <a:lnTo>
                    <a:pt x="255778" y="219710"/>
                  </a:lnTo>
                  <a:lnTo>
                    <a:pt x="257683" y="223265"/>
                  </a:lnTo>
                  <a:lnTo>
                    <a:pt x="259206" y="225932"/>
                  </a:lnTo>
                  <a:lnTo>
                    <a:pt x="260096" y="227584"/>
                  </a:lnTo>
                  <a:lnTo>
                    <a:pt x="258064" y="227584"/>
                  </a:lnTo>
                  <a:lnTo>
                    <a:pt x="252349" y="229997"/>
                  </a:lnTo>
                  <a:lnTo>
                    <a:pt x="243078" y="234695"/>
                  </a:lnTo>
                  <a:lnTo>
                    <a:pt x="236981" y="257555"/>
                  </a:lnTo>
                  <a:lnTo>
                    <a:pt x="223139" y="265684"/>
                  </a:lnTo>
                  <a:lnTo>
                    <a:pt x="226599" y="275950"/>
                  </a:lnTo>
                  <a:lnTo>
                    <a:pt x="296749" y="275843"/>
                  </a:lnTo>
                  <a:lnTo>
                    <a:pt x="296291" y="274447"/>
                  </a:lnTo>
                  <a:lnTo>
                    <a:pt x="307213" y="259587"/>
                  </a:lnTo>
                  <a:lnTo>
                    <a:pt x="307381" y="256303"/>
                  </a:lnTo>
                  <a:lnTo>
                    <a:pt x="309800" y="250459"/>
                  </a:lnTo>
                  <a:lnTo>
                    <a:pt x="314481" y="242067"/>
                  </a:lnTo>
                  <a:lnTo>
                    <a:pt x="321437" y="231139"/>
                  </a:lnTo>
                  <a:lnTo>
                    <a:pt x="327533" y="229107"/>
                  </a:lnTo>
                  <a:lnTo>
                    <a:pt x="329159" y="219710"/>
                  </a:lnTo>
                  <a:lnTo>
                    <a:pt x="330660" y="212359"/>
                  </a:lnTo>
                  <a:lnTo>
                    <a:pt x="332122" y="206587"/>
                  </a:lnTo>
                  <a:lnTo>
                    <a:pt x="333502" y="202564"/>
                  </a:lnTo>
                  <a:lnTo>
                    <a:pt x="335406" y="198500"/>
                  </a:lnTo>
                  <a:lnTo>
                    <a:pt x="338200" y="191769"/>
                  </a:lnTo>
                  <a:lnTo>
                    <a:pt x="357378" y="152526"/>
                  </a:lnTo>
                  <a:lnTo>
                    <a:pt x="351028" y="140842"/>
                  </a:lnTo>
                  <a:lnTo>
                    <a:pt x="354584" y="129666"/>
                  </a:lnTo>
                  <a:lnTo>
                    <a:pt x="343535" y="118744"/>
                  </a:lnTo>
                  <a:lnTo>
                    <a:pt x="343027" y="91693"/>
                  </a:lnTo>
                  <a:lnTo>
                    <a:pt x="327950" y="81534"/>
                  </a:lnTo>
                  <a:close/>
                </a:path>
                <a:path w="367664" h="661669">
                  <a:moveTo>
                    <a:pt x="99441" y="16001"/>
                  </a:moveTo>
                  <a:lnTo>
                    <a:pt x="91868" y="20810"/>
                  </a:lnTo>
                  <a:lnTo>
                    <a:pt x="85153" y="25892"/>
                  </a:lnTo>
                  <a:lnTo>
                    <a:pt x="79295" y="31236"/>
                  </a:lnTo>
                  <a:lnTo>
                    <a:pt x="74294" y="36829"/>
                  </a:lnTo>
                  <a:lnTo>
                    <a:pt x="61341" y="41148"/>
                  </a:lnTo>
                  <a:lnTo>
                    <a:pt x="52959" y="61975"/>
                  </a:lnTo>
                  <a:lnTo>
                    <a:pt x="36956" y="76835"/>
                  </a:lnTo>
                  <a:lnTo>
                    <a:pt x="37846" y="78612"/>
                  </a:lnTo>
                  <a:lnTo>
                    <a:pt x="38608" y="80010"/>
                  </a:lnTo>
                  <a:lnTo>
                    <a:pt x="39116" y="81279"/>
                  </a:lnTo>
                  <a:lnTo>
                    <a:pt x="27235" y="88274"/>
                  </a:lnTo>
                  <a:lnTo>
                    <a:pt x="16748" y="98377"/>
                  </a:lnTo>
                  <a:lnTo>
                    <a:pt x="7665" y="111551"/>
                  </a:lnTo>
                  <a:lnTo>
                    <a:pt x="0" y="127762"/>
                  </a:lnTo>
                  <a:lnTo>
                    <a:pt x="8352" y="134306"/>
                  </a:lnTo>
                  <a:lnTo>
                    <a:pt x="15859" y="138493"/>
                  </a:lnTo>
                  <a:lnTo>
                    <a:pt x="22484" y="140299"/>
                  </a:lnTo>
                  <a:lnTo>
                    <a:pt x="28193" y="139700"/>
                  </a:lnTo>
                  <a:lnTo>
                    <a:pt x="31496" y="138556"/>
                  </a:lnTo>
                  <a:lnTo>
                    <a:pt x="34543" y="136525"/>
                  </a:lnTo>
                  <a:lnTo>
                    <a:pt x="37211" y="133476"/>
                  </a:lnTo>
                  <a:lnTo>
                    <a:pt x="74041" y="107695"/>
                  </a:lnTo>
                  <a:lnTo>
                    <a:pt x="95758" y="100329"/>
                  </a:lnTo>
                  <a:lnTo>
                    <a:pt x="102108" y="96774"/>
                  </a:lnTo>
                  <a:lnTo>
                    <a:pt x="127762" y="80899"/>
                  </a:lnTo>
                  <a:lnTo>
                    <a:pt x="127889" y="80899"/>
                  </a:lnTo>
                  <a:lnTo>
                    <a:pt x="128778" y="80517"/>
                  </a:lnTo>
                  <a:lnTo>
                    <a:pt x="149098" y="76200"/>
                  </a:lnTo>
                  <a:lnTo>
                    <a:pt x="150368" y="68325"/>
                  </a:lnTo>
                  <a:lnTo>
                    <a:pt x="177927" y="64007"/>
                  </a:lnTo>
                  <a:lnTo>
                    <a:pt x="183261" y="58292"/>
                  </a:lnTo>
                  <a:lnTo>
                    <a:pt x="308768" y="58292"/>
                  </a:lnTo>
                  <a:lnTo>
                    <a:pt x="303355" y="54451"/>
                  </a:lnTo>
                  <a:lnTo>
                    <a:pt x="292582" y="45708"/>
                  </a:lnTo>
                  <a:lnTo>
                    <a:pt x="279273" y="34036"/>
                  </a:lnTo>
                  <a:lnTo>
                    <a:pt x="256153" y="19059"/>
                  </a:lnTo>
                  <a:lnTo>
                    <a:pt x="253100" y="17399"/>
                  </a:lnTo>
                  <a:lnTo>
                    <a:pt x="120777" y="17399"/>
                  </a:lnTo>
                  <a:lnTo>
                    <a:pt x="99441" y="16001"/>
                  </a:lnTo>
                  <a:close/>
                </a:path>
                <a:path w="367664" h="661669">
                  <a:moveTo>
                    <a:pt x="313352" y="61213"/>
                  </a:moveTo>
                  <a:lnTo>
                    <a:pt x="204469" y="61213"/>
                  </a:lnTo>
                  <a:lnTo>
                    <a:pt x="204216" y="63118"/>
                  </a:lnTo>
                  <a:lnTo>
                    <a:pt x="211200" y="67310"/>
                  </a:lnTo>
                  <a:lnTo>
                    <a:pt x="225679" y="73660"/>
                  </a:lnTo>
                  <a:lnTo>
                    <a:pt x="231267" y="81661"/>
                  </a:lnTo>
                  <a:lnTo>
                    <a:pt x="246506" y="84581"/>
                  </a:lnTo>
                  <a:lnTo>
                    <a:pt x="251841" y="81534"/>
                  </a:lnTo>
                  <a:lnTo>
                    <a:pt x="327950" y="81534"/>
                  </a:lnTo>
                  <a:lnTo>
                    <a:pt x="325500" y="79882"/>
                  </a:lnTo>
                  <a:lnTo>
                    <a:pt x="317246" y="63245"/>
                  </a:lnTo>
                  <a:lnTo>
                    <a:pt x="313352" y="61213"/>
                  </a:lnTo>
                  <a:close/>
                </a:path>
                <a:path w="367664" h="661669">
                  <a:moveTo>
                    <a:pt x="308768" y="58292"/>
                  </a:moveTo>
                  <a:lnTo>
                    <a:pt x="183261" y="58292"/>
                  </a:lnTo>
                  <a:lnTo>
                    <a:pt x="187579" y="74294"/>
                  </a:lnTo>
                  <a:lnTo>
                    <a:pt x="204469" y="61213"/>
                  </a:lnTo>
                  <a:lnTo>
                    <a:pt x="313352" y="61213"/>
                  </a:lnTo>
                  <a:lnTo>
                    <a:pt x="311580" y="60289"/>
                  </a:lnTo>
                  <a:lnTo>
                    <a:pt x="308768" y="58292"/>
                  </a:lnTo>
                  <a:close/>
                </a:path>
                <a:path w="367664" h="661669">
                  <a:moveTo>
                    <a:pt x="144430" y="7016"/>
                  </a:moveTo>
                  <a:lnTo>
                    <a:pt x="137076" y="7326"/>
                  </a:lnTo>
                  <a:lnTo>
                    <a:pt x="127508" y="9016"/>
                  </a:lnTo>
                  <a:lnTo>
                    <a:pt x="120777" y="17399"/>
                  </a:lnTo>
                  <a:lnTo>
                    <a:pt x="253100" y="17399"/>
                  </a:lnTo>
                  <a:lnTo>
                    <a:pt x="240494" y="10540"/>
                  </a:lnTo>
                  <a:lnTo>
                    <a:pt x="152400" y="10540"/>
                  </a:lnTo>
                  <a:lnTo>
                    <a:pt x="149546" y="8088"/>
                  </a:lnTo>
                  <a:lnTo>
                    <a:pt x="144430" y="7016"/>
                  </a:lnTo>
                  <a:close/>
                </a:path>
                <a:path w="367664" h="661669">
                  <a:moveTo>
                    <a:pt x="153669" y="3937"/>
                  </a:moveTo>
                  <a:lnTo>
                    <a:pt x="152400" y="10540"/>
                  </a:lnTo>
                  <a:lnTo>
                    <a:pt x="240494" y="10540"/>
                  </a:lnTo>
                  <a:lnTo>
                    <a:pt x="237664" y="9001"/>
                  </a:lnTo>
                  <a:lnTo>
                    <a:pt x="227424" y="5206"/>
                  </a:lnTo>
                  <a:lnTo>
                    <a:pt x="211455" y="5206"/>
                  </a:lnTo>
                  <a:lnTo>
                    <a:pt x="211302" y="4699"/>
                  </a:lnTo>
                  <a:lnTo>
                    <a:pt x="165862" y="4699"/>
                  </a:lnTo>
                  <a:lnTo>
                    <a:pt x="153669" y="3937"/>
                  </a:lnTo>
                  <a:close/>
                </a:path>
                <a:path w="367664" h="661669">
                  <a:moveTo>
                    <a:pt x="214630" y="3682"/>
                  </a:moveTo>
                  <a:lnTo>
                    <a:pt x="213233" y="4190"/>
                  </a:lnTo>
                  <a:lnTo>
                    <a:pt x="212090" y="4699"/>
                  </a:lnTo>
                  <a:lnTo>
                    <a:pt x="211455" y="5206"/>
                  </a:lnTo>
                  <a:lnTo>
                    <a:pt x="227424" y="5206"/>
                  </a:lnTo>
                  <a:lnTo>
                    <a:pt x="223819" y="3871"/>
                  </a:lnTo>
                  <a:lnTo>
                    <a:pt x="214630" y="3682"/>
                  </a:lnTo>
                  <a:close/>
                </a:path>
                <a:path w="367664" h="661669">
                  <a:moveTo>
                    <a:pt x="208406" y="0"/>
                  </a:moveTo>
                  <a:lnTo>
                    <a:pt x="179831" y="1269"/>
                  </a:lnTo>
                  <a:lnTo>
                    <a:pt x="177800" y="2793"/>
                  </a:lnTo>
                  <a:lnTo>
                    <a:pt x="176275" y="3682"/>
                  </a:lnTo>
                  <a:lnTo>
                    <a:pt x="175260" y="4063"/>
                  </a:lnTo>
                  <a:lnTo>
                    <a:pt x="173100" y="4699"/>
                  </a:lnTo>
                  <a:lnTo>
                    <a:pt x="211302" y="4699"/>
                  </a:lnTo>
                  <a:lnTo>
                    <a:pt x="211033" y="3871"/>
                  </a:lnTo>
                  <a:lnTo>
                    <a:pt x="210058" y="2286"/>
                  </a:lnTo>
                  <a:lnTo>
                    <a:pt x="208406" y="0"/>
                  </a:lnTo>
                  <a:close/>
                </a:path>
              </a:pathLst>
            </a:custGeom>
            <a:solidFill>
              <a:srgbClr val="FFFFFF"/>
            </a:solidFill>
          </p:spPr>
          <p:txBody>
            <a:bodyPr wrap="square" lIns="0" tIns="0" rIns="0" bIns="0" rtlCol="0"/>
            <a:lstStyle/>
            <a:p>
              <a:endParaRPr/>
            </a:p>
          </p:txBody>
        </p:sp>
        <p:sp>
          <p:nvSpPr>
            <p:cNvPr id="10" name="object 10"/>
            <p:cNvSpPr/>
            <p:nvPr/>
          </p:nvSpPr>
          <p:spPr>
            <a:xfrm>
              <a:off x="2295270" y="1350361"/>
              <a:ext cx="148971" cy="118393"/>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1" name="object 11"/>
            <p:cNvSpPr/>
            <p:nvPr/>
          </p:nvSpPr>
          <p:spPr>
            <a:xfrm>
              <a:off x="2057907" y="788034"/>
              <a:ext cx="357505" cy="506730"/>
            </a:xfrm>
            <a:custGeom>
              <a:avLst/>
              <a:gdLst/>
              <a:ahLst/>
              <a:cxnLst/>
              <a:rect l="l" t="t" r="r" b="b"/>
              <a:pathLst>
                <a:path w="357505" h="506730">
                  <a:moveTo>
                    <a:pt x="99441" y="16001"/>
                  </a:moveTo>
                  <a:lnTo>
                    <a:pt x="120777" y="17399"/>
                  </a:lnTo>
                  <a:lnTo>
                    <a:pt x="127508" y="9016"/>
                  </a:lnTo>
                  <a:lnTo>
                    <a:pt x="137076" y="7326"/>
                  </a:lnTo>
                  <a:lnTo>
                    <a:pt x="144430" y="7016"/>
                  </a:lnTo>
                  <a:lnTo>
                    <a:pt x="149546" y="8088"/>
                  </a:lnTo>
                  <a:lnTo>
                    <a:pt x="152400" y="10540"/>
                  </a:lnTo>
                  <a:lnTo>
                    <a:pt x="153669" y="3937"/>
                  </a:lnTo>
                  <a:lnTo>
                    <a:pt x="165862" y="4699"/>
                  </a:lnTo>
                  <a:lnTo>
                    <a:pt x="173100" y="4699"/>
                  </a:lnTo>
                  <a:lnTo>
                    <a:pt x="175260" y="4063"/>
                  </a:lnTo>
                  <a:lnTo>
                    <a:pt x="176275" y="3682"/>
                  </a:lnTo>
                  <a:lnTo>
                    <a:pt x="177800" y="2793"/>
                  </a:lnTo>
                  <a:lnTo>
                    <a:pt x="179831" y="1269"/>
                  </a:lnTo>
                  <a:lnTo>
                    <a:pt x="208406" y="0"/>
                  </a:lnTo>
                  <a:lnTo>
                    <a:pt x="210058" y="2286"/>
                  </a:lnTo>
                  <a:lnTo>
                    <a:pt x="211074" y="3937"/>
                  </a:lnTo>
                  <a:lnTo>
                    <a:pt x="211455" y="5206"/>
                  </a:lnTo>
                  <a:lnTo>
                    <a:pt x="212090" y="4699"/>
                  </a:lnTo>
                  <a:lnTo>
                    <a:pt x="213233" y="4190"/>
                  </a:lnTo>
                  <a:lnTo>
                    <a:pt x="214630" y="3682"/>
                  </a:lnTo>
                  <a:lnTo>
                    <a:pt x="223819" y="3871"/>
                  </a:lnTo>
                  <a:lnTo>
                    <a:pt x="237664" y="9001"/>
                  </a:lnTo>
                  <a:lnTo>
                    <a:pt x="256153" y="19059"/>
                  </a:lnTo>
                  <a:lnTo>
                    <a:pt x="279273" y="34036"/>
                  </a:lnTo>
                  <a:lnTo>
                    <a:pt x="292582" y="45708"/>
                  </a:lnTo>
                  <a:lnTo>
                    <a:pt x="303355" y="54451"/>
                  </a:lnTo>
                  <a:lnTo>
                    <a:pt x="311580" y="60289"/>
                  </a:lnTo>
                  <a:lnTo>
                    <a:pt x="317246" y="63245"/>
                  </a:lnTo>
                  <a:lnTo>
                    <a:pt x="325500" y="79882"/>
                  </a:lnTo>
                  <a:lnTo>
                    <a:pt x="343027" y="91693"/>
                  </a:lnTo>
                  <a:lnTo>
                    <a:pt x="343535" y="118744"/>
                  </a:lnTo>
                  <a:lnTo>
                    <a:pt x="354584" y="129666"/>
                  </a:lnTo>
                  <a:lnTo>
                    <a:pt x="351028" y="140842"/>
                  </a:lnTo>
                  <a:lnTo>
                    <a:pt x="357378" y="152526"/>
                  </a:lnTo>
                  <a:lnTo>
                    <a:pt x="352760" y="160406"/>
                  </a:lnTo>
                  <a:lnTo>
                    <a:pt x="348630" y="168036"/>
                  </a:lnTo>
                  <a:lnTo>
                    <a:pt x="345001" y="175404"/>
                  </a:lnTo>
                  <a:lnTo>
                    <a:pt x="341884" y="182499"/>
                  </a:lnTo>
                  <a:lnTo>
                    <a:pt x="338200" y="191769"/>
                  </a:lnTo>
                  <a:lnTo>
                    <a:pt x="335406" y="198500"/>
                  </a:lnTo>
                  <a:lnTo>
                    <a:pt x="327533" y="229107"/>
                  </a:lnTo>
                  <a:lnTo>
                    <a:pt x="321437" y="231139"/>
                  </a:lnTo>
                  <a:lnTo>
                    <a:pt x="314481" y="242067"/>
                  </a:lnTo>
                  <a:lnTo>
                    <a:pt x="309800" y="250459"/>
                  </a:lnTo>
                  <a:lnTo>
                    <a:pt x="307381" y="256303"/>
                  </a:lnTo>
                  <a:lnTo>
                    <a:pt x="307213" y="259587"/>
                  </a:lnTo>
                  <a:lnTo>
                    <a:pt x="296291" y="274447"/>
                  </a:lnTo>
                  <a:lnTo>
                    <a:pt x="299085" y="282955"/>
                  </a:lnTo>
                  <a:lnTo>
                    <a:pt x="281178" y="293750"/>
                  </a:lnTo>
                  <a:lnTo>
                    <a:pt x="281431" y="294259"/>
                  </a:lnTo>
                  <a:lnTo>
                    <a:pt x="284099" y="299592"/>
                  </a:lnTo>
                  <a:lnTo>
                    <a:pt x="289052" y="309625"/>
                  </a:lnTo>
                  <a:lnTo>
                    <a:pt x="270256" y="321690"/>
                  </a:lnTo>
                  <a:lnTo>
                    <a:pt x="272288" y="327405"/>
                  </a:lnTo>
                  <a:lnTo>
                    <a:pt x="263398" y="337692"/>
                  </a:lnTo>
                  <a:lnTo>
                    <a:pt x="266446" y="343026"/>
                  </a:lnTo>
                  <a:lnTo>
                    <a:pt x="249809" y="371475"/>
                  </a:lnTo>
                  <a:lnTo>
                    <a:pt x="249187" y="382428"/>
                  </a:lnTo>
                  <a:lnTo>
                    <a:pt x="248078" y="393573"/>
                  </a:lnTo>
                  <a:lnTo>
                    <a:pt x="246469" y="404907"/>
                  </a:lnTo>
                  <a:lnTo>
                    <a:pt x="244348" y="416432"/>
                  </a:lnTo>
                  <a:lnTo>
                    <a:pt x="249539" y="424576"/>
                  </a:lnTo>
                  <a:lnTo>
                    <a:pt x="254635" y="433387"/>
                  </a:lnTo>
                  <a:lnTo>
                    <a:pt x="259635" y="442864"/>
                  </a:lnTo>
                  <a:lnTo>
                    <a:pt x="264541" y="453009"/>
                  </a:lnTo>
                  <a:lnTo>
                    <a:pt x="279527" y="458088"/>
                  </a:lnTo>
                  <a:lnTo>
                    <a:pt x="290194" y="456184"/>
                  </a:lnTo>
                  <a:lnTo>
                    <a:pt x="298323" y="456564"/>
                  </a:lnTo>
                  <a:lnTo>
                    <a:pt x="304292" y="459231"/>
                  </a:lnTo>
                  <a:lnTo>
                    <a:pt x="310134" y="461899"/>
                  </a:lnTo>
                  <a:lnTo>
                    <a:pt x="314579" y="467487"/>
                  </a:lnTo>
                  <a:lnTo>
                    <a:pt x="317373" y="475868"/>
                  </a:lnTo>
                  <a:lnTo>
                    <a:pt x="318516" y="482980"/>
                  </a:lnTo>
                  <a:lnTo>
                    <a:pt x="323469" y="497839"/>
                  </a:lnTo>
                  <a:lnTo>
                    <a:pt x="295275" y="504825"/>
                  </a:lnTo>
                  <a:lnTo>
                    <a:pt x="287909" y="506222"/>
                  </a:lnTo>
                  <a:lnTo>
                    <a:pt x="281050" y="505840"/>
                  </a:lnTo>
                  <a:lnTo>
                    <a:pt x="274574" y="503554"/>
                  </a:lnTo>
                  <a:lnTo>
                    <a:pt x="255905" y="498220"/>
                  </a:lnTo>
                  <a:lnTo>
                    <a:pt x="240537" y="487806"/>
                  </a:lnTo>
                  <a:lnTo>
                    <a:pt x="232751" y="485189"/>
                  </a:lnTo>
                  <a:lnTo>
                    <a:pt x="226536" y="481345"/>
                  </a:lnTo>
                  <a:lnTo>
                    <a:pt x="221892" y="476287"/>
                  </a:lnTo>
                  <a:lnTo>
                    <a:pt x="218821" y="470026"/>
                  </a:lnTo>
                  <a:lnTo>
                    <a:pt x="218694" y="469518"/>
                  </a:lnTo>
                  <a:lnTo>
                    <a:pt x="203200" y="471424"/>
                  </a:lnTo>
                  <a:lnTo>
                    <a:pt x="198628" y="457707"/>
                  </a:lnTo>
                  <a:lnTo>
                    <a:pt x="199771" y="439165"/>
                  </a:lnTo>
                  <a:lnTo>
                    <a:pt x="181737" y="418464"/>
                  </a:lnTo>
                  <a:lnTo>
                    <a:pt x="183896" y="417449"/>
                  </a:lnTo>
                  <a:lnTo>
                    <a:pt x="175133" y="386841"/>
                  </a:lnTo>
                  <a:lnTo>
                    <a:pt x="181483" y="381507"/>
                  </a:lnTo>
                  <a:lnTo>
                    <a:pt x="185547" y="376047"/>
                  </a:lnTo>
                  <a:lnTo>
                    <a:pt x="187325" y="370077"/>
                  </a:lnTo>
                  <a:lnTo>
                    <a:pt x="189230" y="364109"/>
                  </a:lnTo>
                  <a:lnTo>
                    <a:pt x="191262" y="360806"/>
                  </a:lnTo>
                  <a:lnTo>
                    <a:pt x="193421" y="360044"/>
                  </a:lnTo>
                  <a:lnTo>
                    <a:pt x="195661" y="354544"/>
                  </a:lnTo>
                  <a:lnTo>
                    <a:pt x="196675" y="347186"/>
                  </a:lnTo>
                  <a:lnTo>
                    <a:pt x="196474" y="337970"/>
                  </a:lnTo>
                  <a:lnTo>
                    <a:pt x="195072" y="326898"/>
                  </a:lnTo>
                  <a:lnTo>
                    <a:pt x="202437" y="324357"/>
                  </a:lnTo>
                  <a:lnTo>
                    <a:pt x="205612" y="306959"/>
                  </a:lnTo>
                  <a:lnTo>
                    <a:pt x="213487" y="300481"/>
                  </a:lnTo>
                  <a:lnTo>
                    <a:pt x="214503" y="295528"/>
                  </a:lnTo>
                  <a:lnTo>
                    <a:pt x="236981" y="257555"/>
                  </a:lnTo>
                  <a:lnTo>
                    <a:pt x="243078" y="234695"/>
                  </a:lnTo>
                  <a:lnTo>
                    <a:pt x="252349" y="229997"/>
                  </a:lnTo>
                  <a:lnTo>
                    <a:pt x="258064" y="227584"/>
                  </a:lnTo>
                  <a:lnTo>
                    <a:pt x="260096" y="227584"/>
                  </a:lnTo>
                  <a:lnTo>
                    <a:pt x="259206" y="225932"/>
                  </a:lnTo>
                  <a:lnTo>
                    <a:pt x="257683" y="223265"/>
                  </a:lnTo>
                  <a:lnTo>
                    <a:pt x="255778" y="219710"/>
                  </a:lnTo>
                  <a:lnTo>
                    <a:pt x="267716" y="202056"/>
                  </a:lnTo>
                  <a:lnTo>
                    <a:pt x="265049" y="194310"/>
                  </a:lnTo>
                  <a:lnTo>
                    <a:pt x="276225" y="180848"/>
                  </a:lnTo>
                  <a:lnTo>
                    <a:pt x="273558" y="164211"/>
                  </a:lnTo>
                  <a:lnTo>
                    <a:pt x="285242" y="156972"/>
                  </a:lnTo>
                  <a:lnTo>
                    <a:pt x="291465" y="151637"/>
                  </a:lnTo>
                  <a:lnTo>
                    <a:pt x="292100" y="148462"/>
                  </a:lnTo>
                  <a:lnTo>
                    <a:pt x="287147" y="137082"/>
                  </a:lnTo>
                  <a:lnTo>
                    <a:pt x="282384" y="127714"/>
                  </a:lnTo>
                  <a:lnTo>
                    <a:pt x="277812" y="120370"/>
                  </a:lnTo>
                  <a:lnTo>
                    <a:pt x="273431" y="115062"/>
                  </a:lnTo>
                  <a:lnTo>
                    <a:pt x="276352" y="109092"/>
                  </a:lnTo>
                  <a:lnTo>
                    <a:pt x="275540" y="107090"/>
                  </a:lnTo>
                  <a:lnTo>
                    <a:pt x="271192" y="101838"/>
                  </a:lnTo>
                  <a:lnTo>
                    <a:pt x="263296" y="93323"/>
                  </a:lnTo>
                  <a:lnTo>
                    <a:pt x="251841" y="81534"/>
                  </a:lnTo>
                  <a:lnTo>
                    <a:pt x="246506" y="84581"/>
                  </a:lnTo>
                  <a:lnTo>
                    <a:pt x="231267" y="81661"/>
                  </a:lnTo>
                  <a:lnTo>
                    <a:pt x="225679" y="73660"/>
                  </a:lnTo>
                  <a:lnTo>
                    <a:pt x="211200" y="67310"/>
                  </a:lnTo>
                  <a:lnTo>
                    <a:pt x="204216" y="63118"/>
                  </a:lnTo>
                  <a:lnTo>
                    <a:pt x="204469" y="61213"/>
                  </a:lnTo>
                  <a:lnTo>
                    <a:pt x="187579" y="74294"/>
                  </a:lnTo>
                  <a:lnTo>
                    <a:pt x="183261" y="58292"/>
                  </a:lnTo>
                  <a:lnTo>
                    <a:pt x="177927" y="64007"/>
                  </a:lnTo>
                  <a:lnTo>
                    <a:pt x="150368" y="68325"/>
                  </a:lnTo>
                  <a:lnTo>
                    <a:pt x="149098" y="76200"/>
                  </a:lnTo>
                  <a:lnTo>
                    <a:pt x="135890" y="78993"/>
                  </a:lnTo>
                  <a:lnTo>
                    <a:pt x="128778" y="80517"/>
                  </a:lnTo>
                  <a:lnTo>
                    <a:pt x="127889" y="80899"/>
                  </a:lnTo>
                  <a:lnTo>
                    <a:pt x="127762" y="80899"/>
                  </a:lnTo>
                  <a:lnTo>
                    <a:pt x="122681" y="84074"/>
                  </a:lnTo>
                  <a:lnTo>
                    <a:pt x="112522" y="90297"/>
                  </a:lnTo>
                  <a:lnTo>
                    <a:pt x="102108" y="96774"/>
                  </a:lnTo>
                  <a:lnTo>
                    <a:pt x="95758" y="100329"/>
                  </a:lnTo>
                  <a:lnTo>
                    <a:pt x="93472" y="101091"/>
                  </a:lnTo>
                  <a:lnTo>
                    <a:pt x="74041" y="107695"/>
                  </a:lnTo>
                  <a:lnTo>
                    <a:pt x="37211" y="133476"/>
                  </a:lnTo>
                  <a:lnTo>
                    <a:pt x="34543" y="136525"/>
                  </a:lnTo>
                  <a:lnTo>
                    <a:pt x="31496" y="138556"/>
                  </a:lnTo>
                  <a:lnTo>
                    <a:pt x="28193" y="139700"/>
                  </a:lnTo>
                  <a:lnTo>
                    <a:pt x="22484" y="140299"/>
                  </a:lnTo>
                  <a:lnTo>
                    <a:pt x="15859" y="138493"/>
                  </a:lnTo>
                  <a:lnTo>
                    <a:pt x="8352" y="134306"/>
                  </a:lnTo>
                  <a:lnTo>
                    <a:pt x="0" y="127762"/>
                  </a:lnTo>
                  <a:lnTo>
                    <a:pt x="7665" y="111551"/>
                  </a:lnTo>
                  <a:lnTo>
                    <a:pt x="16748" y="98377"/>
                  </a:lnTo>
                  <a:lnTo>
                    <a:pt x="27235" y="88274"/>
                  </a:lnTo>
                  <a:lnTo>
                    <a:pt x="39116" y="81279"/>
                  </a:lnTo>
                  <a:lnTo>
                    <a:pt x="38608" y="80010"/>
                  </a:lnTo>
                  <a:lnTo>
                    <a:pt x="37846" y="78612"/>
                  </a:lnTo>
                  <a:lnTo>
                    <a:pt x="36956" y="76835"/>
                  </a:lnTo>
                  <a:lnTo>
                    <a:pt x="52959" y="61975"/>
                  </a:lnTo>
                  <a:lnTo>
                    <a:pt x="61341" y="41148"/>
                  </a:lnTo>
                  <a:lnTo>
                    <a:pt x="74294" y="36829"/>
                  </a:lnTo>
                  <a:lnTo>
                    <a:pt x="79295" y="31236"/>
                  </a:lnTo>
                  <a:lnTo>
                    <a:pt x="85153" y="25892"/>
                  </a:lnTo>
                  <a:lnTo>
                    <a:pt x="91868" y="20810"/>
                  </a:lnTo>
                  <a:lnTo>
                    <a:pt x="99441" y="16001"/>
                  </a:lnTo>
                  <a:close/>
                </a:path>
              </a:pathLst>
            </a:custGeom>
            <a:ln w="38100">
              <a:solidFill>
                <a:srgbClr val="FF0000"/>
              </a:solidFill>
            </a:ln>
          </p:spPr>
          <p:txBody>
            <a:bodyPr wrap="square" lIns="0" tIns="0" rIns="0" bIns="0" rtlCol="0"/>
            <a:lstStyle/>
            <a:p>
              <a:endParaRPr/>
            </a:p>
          </p:txBody>
        </p:sp>
        <p:sp>
          <p:nvSpPr>
            <p:cNvPr id="12" name="object 12"/>
            <p:cNvSpPr/>
            <p:nvPr/>
          </p:nvSpPr>
          <p:spPr>
            <a:xfrm>
              <a:off x="6163310" y="393445"/>
              <a:ext cx="407034" cy="656590"/>
            </a:xfrm>
            <a:custGeom>
              <a:avLst/>
              <a:gdLst/>
              <a:ahLst/>
              <a:cxnLst/>
              <a:rect l="l" t="t" r="r" b="b"/>
              <a:pathLst>
                <a:path w="407034" h="656590">
                  <a:moveTo>
                    <a:pt x="22987" y="559053"/>
                  </a:moveTo>
                  <a:lnTo>
                    <a:pt x="14350" y="593470"/>
                  </a:lnTo>
                  <a:lnTo>
                    <a:pt x="0" y="615823"/>
                  </a:lnTo>
                  <a:lnTo>
                    <a:pt x="11302" y="617346"/>
                  </a:lnTo>
                  <a:lnTo>
                    <a:pt x="10160" y="626617"/>
                  </a:lnTo>
                  <a:lnTo>
                    <a:pt x="40259" y="651382"/>
                  </a:lnTo>
                  <a:lnTo>
                    <a:pt x="87375" y="656208"/>
                  </a:lnTo>
                  <a:lnTo>
                    <a:pt x="100202" y="638809"/>
                  </a:lnTo>
                  <a:lnTo>
                    <a:pt x="88675" y="592558"/>
                  </a:lnTo>
                  <a:lnTo>
                    <a:pt x="65754" y="569594"/>
                  </a:lnTo>
                  <a:lnTo>
                    <a:pt x="62484" y="569594"/>
                  </a:lnTo>
                  <a:lnTo>
                    <a:pt x="61600" y="569096"/>
                  </a:lnTo>
                  <a:lnTo>
                    <a:pt x="48742" y="561466"/>
                  </a:lnTo>
                  <a:lnTo>
                    <a:pt x="29717" y="561466"/>
                  </a:lnTo>
                  <a:lnTo>
                    <a:pt x="22987" y="559053"/>
                  </a:lnTo>
                  <a:close/>
                </a:path>
                <a:path w="407034" h="656590">
                  <a:moveTo>
                    <a:pt x="65404" y="569340"/>
                  </a:moveTo>
                  <a:lnTo>
                    <a:pt x="62484" y="569594"/>
                  </a:lnTo>
                  <a:lnTo>
                    <a:pt x="65754" y="569594"/>
                  </a:lnTo>
                  <a:lnTo>
                    <a:pt x="65404" y="569340"/>
                  </a:lnTo>
                  <a:close/>
                </a:path>
                <a:path w="407034" h="656590">
                  <a:moveTo>
                    <a:pt x="35687" y="553719"/>
                  </a:moveTo>
                  <a:lnTo>
                    <a:pt x="29717" y="561466"/>
                  </a:lnTo>
                  <a:lnTo>
                    <a:pt x="48742" y="561466"/>
                  </a:lnTo>
                  <a:lnTo>
                    <a:pt x="35687" y="553719"/>
                  </a:lnTo>
                  <a:close/>
                </a:path>
                <a:path w="407034" h="656590">
                  <a:moveTo>
                    <a:pt x="120395" y="331215"/>
                  </a:moveTo>
                  <a:lnTo>
                    <a:pt x="116839" y="332486"/>
                  </a:lnTo>
                  <a:lnTo>
                    <a:pt x="106552" y="339470"/>
                  </a:lnTo>
                  <a:lnTo>
                    <a:pt x="99822" y="341375"/>
                  </a:lnTo>
                  <a:lnTo>
                    <a:pt x="91693" y="341502"/>
                  </a:lnTo>
                  <a:lnTo>
                    <a:pt x="79501" y="370966"/>
                  </a:lnTo>
                  <a:lnTo>
                    <a:pt x="77114" y="370966"/>
                  </a:lnTo>
                  <a:lnTo>
                    <a:pt x="78486" y="397763"/>
                  </a:lnTo>
                  <a:lnTo>
                    <a:pt x="66039" y="411606"/>
                  </a:lnTo>
                  <a:lnTo>
                    <a:pt x="61087" y="425323"/>
                  </a:lnTo>
                  <a:lnTo>
                    <a:pt x="74422" y="433450"/>
                  </a:lnTo>
                  <a:lnTo>
                    <a:pt x="74167" y="433831"/>
                  </a:lnTo>
                  <a:lnTo>
                    <a:pt x="72743" y="440618"/>
                  </a:lnTo>
                  <a:lnTo>
                    <a:pt x="73247" y="447452"/>
                  </a:lnTo>
                  <a:lnTo>
                    <a:pt x="75703" y="454334"/>
                  </a:lnTo>
                  <a:lnTo>
                    <a:pt x="80137" y="461263"/>
                  </a:lnTo>
                  <a:lnTo>
                    <a:pt x="85851" y="478916"/>
                  </a:lnTo>
                  <a:lnTo>
                    <a:pt x="97154" y="494791"/>
                  </a:lnTo>
                  <a:lnTo>
                    <a:pt x="100711" y="500506"/>
                  </a:lnTo>
                  <a:lnTo>
                    <a:pt x="105790" y="505078"/>
                  </a:lnTo>
                  <a:lnTo>
                    <a:pt x="112394" y="508634"/>
                  </a:lnTo>
                  <a:lnTo>
                    <a:pt x="138937" y="520700"/>
                  </a:lnTo>
                  <a:lnTo>
                    <a:pt x="144272" y="505967"/>
                  </a:lnTo>
                  <a:lnTo>
                    <a:pt x="147827" y="499744"/>
                  </a:lnTo>
                  <a:lnTo>
                    <a:pt x="150749" y="491236"/>
                  </a:lnTo>
                  <a:lnTo>
                    <a:pt x="150875" y="484250"/>
                  </a:lnTo>
                  <a:lnTo>
                    <a:pt x="147827" y="478536"/>
                  </a:lnTo>
                  <a:lnTo>
                    <a:pt x="144906" y="472820"/>
                  </a:lnTo>
                  <a:lnTo>
                    <a:pt x="138684" y="467359"/>
                  </a:lnTo>
                  <a:lnTo>
                    <a:pt x="129286" y="462279"/>
                  </a:lnTo>
                  <a:lnTo>
                    <a:pt x="120523" y="448944"/>
                  </a:lnTo>
                  <a:lnTo>
                    <a:pt x="123025" y="437943"/>
                  </a:lnTo>
                  <a:lnTo>
                    <a:pt x="125015" y="427418"/>
                  </a:lnTo>
                  <a:lnTo>
                    <a:pt x="126505" y="417369"/>
                  </a:lnTo>
                  <a:lnTo>
                    <a:pt x="127507" y="407796"/>
                  </a:lnTo>
                  <a:lnTo>
                    <a:pt x="136316" y="400012"/>
                  </a:lnTo>
                  <a:lnTo>
                    <a:pt x="144637" y="392096"/>
                  </a:lnTo>
                  <a:lnTo>
                    <a:pt x="152457" y="384061"/>
                  </a:lnTo>
                  <a:lnTo>
                    <a:pt x="159765" y="375919"/>
                  </a:lnTo>
                  <a:lnTo>
                    <a:pt x="172330" y="370966"/>
                  </a:lnTo>
                  <a:lnTo>
                    <a:pt x="79501" y="370966"/>
                  </a:lnTo>
                  <a:lnTo>
                    <a:pt x="77088" y="370458"/>
                  </a:lnTo>
                  <a:lnTo>
                    <a:pt x="173619" y="370458"/>
                  </a:lnTo>
                  <a:lnTo>
                    <a:pt x="190373" y="363854"/>
                  </a:lnTo>
                  <a:lnTo>
                    <a:pt x="191388" y="357886"/>
                  </a:lnTo>
                  <a:lnTo>
                    <a:pt x="204724" y="355218"/>
                  </a:lnTo>
                  <a:lnTo>
                    <a:pt x="206755" y="349630"/>
                  </a:lnTo>
                  <a:lnTo>
                    <a:pt x="229305" y="349630"/>
                  </a:lnTo>
                  <a:lnTo>
                    <a:pt x="231139" y="340867"/>
                  </a:lnTo>
                  <a:lnTo>
                    <a:pt x="232410" y="335025"/>
                  </a:lnTo>
                  <a:lnTo>
                    <a:pt x="232537" y="334517"/>
                  </a:lnTo>
                  <a:lnTo>
                    <a:pt x="254320" y="334517"/>
                  </a:lnTo>
                  <a:lnTo>
                    <a:pt x="255230" y="331977"/>
                  </a:lnTo>
                  <a:lnTo>
                    <a:pt x="122681" y="331977"/>
                  </a:lnTo>
                  <a:lnTo>
                    <a:pt x="120395" y="331215"/>
                  </a:lnTo>
                  <a:close/>
                </a:path>
                <a:path w="407034" h="656590">
                  <a:moveTo>
                    <a:pt x="229305" y="349630"/>
                  </a:moveTo>
                  <a:lnTo>
                    <a:pt x="206755" y="349630"/>
                  </a:lnTo>
                  <a:lnTo>
                    <a:pt x="228853" y="351789"/>
                  </a:lnTo>
                  <a:lnTo>
                    <a:pt x="229305" y="349630"/>
                  </a:lnTo>
                  <a:close/>
                </a:path>
                <a:path w="407034" h="656590">
                  <a:moveTo>
                    <a:pt x="254320" y="334517"/>
                  </a:moveTo>
                  <a:lnTo>
                    <a:pt x="232537" y="334517"/>
                  </a:lnTo>
                  <a:lnTo>
                    <a:pt x="253364" y="337184"/>
                  </a:lnTo>
                  <a:lnTo>
                    <a:pt x="254320" y="334517"/>
                  </a:lnTo>
                  <a:close/>
                </a:path>
                <a:path w="407034" h="656590">
                  <a:moveTo>
                    <a:pt x="144525" y="306958"/>
                  </a:moveTo>
                  <a:lnTo>
                    <a:pt x="138737" y="316458"/>
                  </a:lnTo>
                  <a:lnTo>
                    <a:pt x="133126" y="323850"/>
                  </a:lnTo>
                  <a:lnTo>
                    <a:pt x="127827" y="328979"/>
                  </a:lnTo>
                  <a:lnTo>
                    <a:pt x="122681" y="331977"/>
                  </a:lnTo>
                  <a:lnTo>
                    <a:pt x="255230" y="331977"/>
                  </a:lnTo>
                  <a:lnTo>
                    <a:pt x="256412" y="328675"/>
                  </a:lnTo>
                  <a:lnTo>
                    <a:pt x="274319" y="323850"/>
                  </a:lnTo>
                  <a:lnTo>
                    <a:pt x="276409" y="321371"/>
                  </a:lnTo>
                  <a:lnTo>
                    <a:pt x="281892" y="318309"/>
                  </a:lnTo>
                  <a:lnTo>
                    <a:pt x="290732" y="314652"/>
                  </a:lnTo>
                  <a:lnTo>
                    <a:pt x="302894" y="310388"/>
                  </a:lnTo>
                  <a:lnTo>
                    <a:pt x="311647" y="310388"/>
                  </a:lnTo>
                  <a:lnTo>
                    <a:pt x="312490" y="309625"/>
                  </a:lnTo>
                  <a:lnTo>
                    <a:pt x="151891" y="309625"/>
                  </a:lnTo>
                  <a:lnTo>
                    <a:pt x="144525" y="306958"/>
                  </a:lnTo>
                  <a:close/>
                </a:path>
                <a:path w="407034" h="656590">
                  <a:moveTo>
                    <a:pt x="311647" y="310388"/>
                  </a:moveTo>
                  <a:lnTo>
                    <a:pt x="302894" y="310388"/>
                  </a:lnTo>
                  <a:lnTo>
                    <a:pt x="309117" y="312674"/>
                  </a:lnTo>
                  <a:lnTo>
                    <a:pt x="311647" y="310388"/>
                  </a:lnTo>
                  <a:close/>
                </a:path>
                <a:path w="407034" h="656590">
                  <a:moveTo>
                    <a:pt x="200913" y="286512"/>
                  </a:moveTo>
                  <a:lnTo>
                    <a:pt x="175387" y="297688"/>
                  </a:lnTo>
                  <a:lnTo>
                    <a:pt x="165100" y="297814"/>
                  </a:lnTo>
                  <a:lnTo>
                    <a:pt x="151891" y="309625"/>
                  </a:lnTo>
                  <a:lnTo>
                    <a:pt x="312490" y="309625"/>
                  </a:lnTo>
                  <a:lnTo>
                    <a:pt x="316073" y="306387"/>
                  </a:lnTo>
                  <a:lnTo>
                    <a:pt x="321897" y="301434"/>
                  </a:lnTo>
                  <a:lnTo>
                    <a:pt x="326602" y="297814"/>
                  </a:lnTo>
                  <a:lnTo>
                    <a:pt x="330200" y="295528"/>
                  </a:lnTo>
                  <a:lnTo>
                    <a:pt x="334263" y="293496"/>
                  </a:lnTo>
                  <a:lnTo>
                    <a:pt x="344658" y="287654"/>
                  </a:lnTo>
                  <a:lnTo>
                    <a:pt x="200532" y="287654"/>
                  </a:lnTo>
                  <a:lnTo>
                    <a:pt x="200913" y="286512"/>
                  </a:lnTo>
                  <a:close/>
                </a:path>
                <a:path w="407034" h="656590">
                  <a:moveTo>
                    <a:pt x="204597" y="276478"/>
                  </a:moveTo>
                  <a:lnTo>
                    <a:pt x="200532" y="287654"/>
                  </a:lnTo>
                  <a:lnTo>
                    <a:pt x="344658" y="287654"/>
                  </a:lnTo>
                  <a:lnTo>
                    <a:pt x="349376" y="284988"/>
                  </a:lnTo>
                  <a:lnTo>
                    <a:pt x="356159" y="281344"/>
                  </a:lnTo>
                  <a:lnTo>
                    <a:pt x="361864" y="278638"/>
                  </a:lnTo>
                  <a:lnTo>
                    <a:pt x="220472" y="278638"/>
                  </a:lnTo>
                  <a:lnTo>
                    <a:pt x="204597" y="276478"/>
                  </a:lnTo>
                  <a:close/>
                </a:path>
                <a:path w="407034" h="656590">
                  <a:moveTo>
                    <a:pt x="239394" y="264540"/>
                  </a:moveTo>
                  <a:lnTo>
                    <a:pt x="220472" y="278638"/>
                  </a:lnTo>
                  <a:lnTo>
                    <a:pt x="361864" y="278638"/>
                  </a:lnTo>
                  <a:lnTo>
                    <a:pt x="363537" y="277844"/>
                  </a:lnTo>
                  <a:lnTo>
                    <a:pt x="371486" y="274486"/>
                  </a:lnTo>
                  <a:lnTo>
                    <a:pt x="379984" y="271271"/>
                  </a:lnTo>
                  <a:lnTo>
                    <a:pt x="380291" y="269493"/>
                  </a:lnTo>
                  <a:lnTo>
                    <a:pt x="257175" y="269493"/>
                  </a:lnTo>
                  <a:lnTo>
                    <a:pt x="255524" y="268224"/>
                  </a:lnTo>
                  <a:lnTo>
                    <a:pt x="249681" y="266573"/>
                  </a:lnTo>
                  <a:lnTo>
                    <a:pt x="239394" y="264540"/>
                  </a:lnTo>
                  <a:close/>
                </a:path>
                <a:path w="407034" h="656590">
                  <a:moveTo>
                    <a:pt x="307086" y="228091"/>
                  </a:moveTo>
                  <a:lnTo>
                    <a:pt x="298830" y="242824"/>
                  </a:lnTo>
                  <a:lnTo>
                    <a:pt x="281686" y="246506"/>
                  </a:lnTo>
                  <a:lnTo>
                    <a:pt x="278891" y="254253"/>
                  </a:lnTo>
                  <a:lnTo>
                    <a:pt x="258699" y="260603"/>
                  </a:lnTo>
                  <a:lnTo>
                    <a:pt x="257937" y="264667"/>
                  </a:lnTo>
                  <a:lnTo>
                    <a:pt x="257428" y="267588"/>
                  </a:lnTo>
                  <a:lnTo>
                    <a:pt x="257175" y="269493"/>
                  </a:lnTo>
                  <a:lnTo>
                    <a:pt x="380291" y="269493"/>
                  </a:lnTo>
                  <a:lnTo>
                    <a:pt x="382269" y="258063"/>
                  </a:lnTo>
                  <a:lnTo>
                    <a:pt x="392048" y="251459"/>
                  </a:lnTo>
                  <a:lnTo>
                    <a:pt x="390143" y="236092"/>
                  </a:lnTo>
                  <a:lnTo>
                    <a:pt x="395028" y="229742"/>
                  </a:lnTo>
                  <a:lnTo>
                    <a:pt x="320801" y="229742"/>
                  </a:lnTo>
                  <a:lnTo>
                    <a:pt x="307086" y="228091"/>
                  </a:lnTo>
                  <a:close/>
                </a:path>
                <a:path w="407034" h="656590">
                  <a:moveTo>
                    <a:pt x="377427" y="89153"/>
                  </a:moveTo>
                  <a:lnTo>
                    <a:pt x="302132" y="89153"/>
                  </a:lnTo>
                  <a:lnTo>
                    <a:pt x="295655" y="104393"/>
                  </a:lnTo>
                  <a:lnTo>
                    <a:pt x="316864" y="104520"/>
                  </a:lnTo>
                  <a:lnTo>
                    <a:pt x="316630" y="106737"/>
                  </a:lnTo>
                  <a:lnTo>
                    <a:pt x="318039" y="111299"/>
                  </a:lnTo>
                  <a:lnTo>
                    <a:pt x="321115" y="118219"/>
                  </a:lnTo>
                  <a:lnTo>
                    <a:pt x="325881" y="127507"/>
                  </a:lnTo>
                  <a:lnTo>
                    <a:pt x="325247" y="137287"/>
                  </a:lnTo>
                  <a:lnTo>
                    <a:pt x="335279" y="148970"/>
                  </a:lnTo>
                  <a:lnTo>
                    <a:pt x="341375" y="149987"/>
                  </a:lnTo>
                  <a:lnTo>
                    <a:pt x="343070" y="166294"/>
                  </a:lnTo>
                  <a:lnTo>
                    <a:pt x="343979" y="177863"/>
                  </a:lnTo>
                  <a:lnTo>
                    <a:pt x="344126" y="184669"/>
                  </a:lnTo>
                  <a:lnTo>
                    <a:pt x="343535" y="186689"/>
                  </a:lnTo>
                  <a:lnTo>
                    <a:pt x="337565" y="189611"/>
                  </a:lnTo>
                  <a:lnTo>
                    <a:pt x="337683" y="196470"/>
                  </a:lnTo>
                  <a:lnTo>
                    <a:pt x="320801" y="229742"/>
                  </a:lnTo>
                  <a:lnTo>
                    <a:pt x="395028" y="229742"/>
                  </a:lnTo>
                  <a:lnTo>
                    <a:pt x="406654" y="214629"/>
                  </a:lnTo>
                  <a:lnTo>
                    <a:pt x="400176" y="194437"/>
                  </a:lnTo>
                  <a:lnTo>
                    <a:pt x="403987" y="176275"/>
                  </a:lnTo>
                  <a:lnTo>
                    <a:pt x="401413" y="170441"/>
                  </a:lnTo>
                  <a:lnTo>
                    <a:pt x="398637" y="160750"/>
                  </a:lnTo>
                  <a:lnTo>
                    <a:pt x="395646" y="147200"/>
                  </a:lnTo>
                  <a:lnTo>
                    <a:pt x="392430" y="129793"/>
                  </a:lnTo>
                  <a:lnTo>
                    <a:pt x="383591" y="103647"/>
                  </a:lnTo>
                  <a:lnTo>
                    <a:pt x="377427" y="89153"/>
                  </a:lnTo>
                  <a:close/>
                </a:path>
                <a:path w="407034" h="656590">
                  <a:moveTo>
                    <a:pt x="370677" y="76580"/>
                  </a:moveTo>
                  <a:lnTo>
                    <a:pt x="270128" y="76580"/>
                  </a:lnTo>
                  <a:lnTo>
                    <a:pt x="294386" y="90296"/>
                  </a:lnTo>
                  <a:lnTo>
                    <a:pt x="302132" y="89153"/>
                  </a:lnTo>
                  <a:lnTo>
                    <a:pt x="377427" y="89153"/>
                  </a:lnTo>
                  <a:lnTo>
                    <a:pt x="375348" y="84264"/>
                  </a:lnTo>
                  <a:lnTo>
                    <a:pt x="370677" y="76580"/>
                  </a:lnTo>
                  <a:close/>
                </a:path>
                <a:path w="407034" h="656590">
                  <a:moveTo>
                    <a:pt x="355548" y="57276"/>
                  </a:moveTo>
                  <a:lnTo>
                    <a:pt x="140969" y="57276"/>
                  </a:lnTo>
                  <a:lnTo>
                    <a:pt x="185800" y="59943"/>
                  </a:lnTo>
                  <a:lnTo>
                    <a:pt x="205104" y="66801"/>
                  </a:lnTo>
                  <a:lnTo>
                    <a:pt x="207517" y="67690"/>
                  </a:lnTo>
                  <a:lnTo>
                    <a:pt x="214629" y="68833"/>
                  </a:lnTo>
                  <a:lnTo>
                    <a:pt x="226694" y="70230"/>
                  </a:lnTo>
                  <a:lnTo>
                    <a:pt x="238632" y="71754"/>
                  </a:lnTo>
                  <a:lnTo>
                    <a:pt x="244601" y="72389"/>
                  </a:lnTo>
                  <a:lnTo>
                    <a:pt x="245617" y="72770"/>
                  </a:lnTo>
                  <a:lnTo>
                    <a:pt x="252094" y="75818"/>
                  </a:lnTo>
                  <a:lnTo>
                    <a:pt x="264287" y="81914"/>
                  </a:lnTo>
                  <a:lnTo>
                    <a:pt x="270128" y="76580"/>
                  </a:lnTo>
                  <a:lnTo>
                    <a:pt x="370677" y="76580"/>
                  </a:lnTo>
                  <a:lnTo>
                    <a:pt x="367676" y="71643"/>
                  </a:lnTo>
                  <a:lnTo>
                    <a:pt x="360553" y="65786"/>
                  </a:lnTo>
                  <a:lnTo>
                    <a:pt x="359156" y="65277"/>
                  </a:lnTo>
                  <a:lnTo>
                    <a:pt x="358139" y="65024"/>
                  </a:lnTo>
                  <a:lnTo>
                    <a:pt x="357250" y="65024"/>
                  </a:lnTo>
                  <a:lnTo>
                    <a:pt x="357632" y="63753"/>
                  </a:lnTo>
                  <a:lnTo>
                    <a:pt x="357886" y="61849"/>
                  </a:lnTo>
                  <a:lnTo>
                    <a:pt x="358013" y="59054"/>
                  </a:lnTo>
                  <a:lnTo>
                    <a:pt x="355548" y="57276"/>
                  </a:lnTo>
                  <a:close/>
                </a:path>
                <a:path w="407034" h="656590">
                  <a:moveTo>
                    <a:pt x="161286" y="15698"/>
                  </a:moveTo>
                  <a:lnTo>
                    <a:pt x="146780" y="17065"/>
                  </a:lnTo>
                  <a:lnTo>
                    <a:pt x="131464" y="21742"/>
                  </a:lnTo>
                  <a:lnTo>
                    <a:pt x="115315" y="29717"/>
                  </a:lnTo>
                  <a:lnTo>
                    <a:pt x="117814" y="40050"/>
                  </a:lnTo>
                  <a:lnTo>
                    <a:pt x="137032" y="58038"/>
                  </a:lnTo>
                  <a:lnTo>
                    <a:pt x="140969" y="57276"/>
                  </a:lnTo>
                  <a:lnTo>
                    <a:pt x="355548" y="57276"/>
                  </a:lnTo>
                  <a:lnTo>
                    <a:pt x="334772" y="42290"/>
                  </a:lnTo>
                  <a:lnTo>
                    <a:pt x="332359" y="42163"/>
                  </a:lnTo>
                  <a:lnTo>
                    <a:pt x="330580" y="42037"/>
                  </a:lnTo>
                  <a:lnTo>
                    <a:pt x="329564" y="41655"/>
                  </a:lnTo>
                  <a:lnTo>
                    <a:pt x="327405" y="40893"/>
                  </a:lnTo>
                  <a:lnTo>
                    <a:pt x="321817" y="36321"/>
                  </a:lnTo>
                  <a:lnTo>
                    <a:pt x="317597" y="32512"/>
                  </a:lnTo>
                  <a:lnTo>
                    <a:pt x="307720" y="32512"/>
                  </a:lnTo>
                  <a:lnTo>
                    <a:pt x="306911" y="28823"/>
                  </a:lnTo>
                  <a:lnTo>
                    <a:pt x="303529" y="24812"/>
                  </a:lnTo>
                  <a:lnTo>
                    <a:pt x="297576" y="20492"/>
                  </a:lnTo>
                  <a:lnTo>
                    <a:pt x="293506" y="18287"/>
                  </a:lnTo>
                  <a:lnTo>
                    <a:pt x="278638" y="18287"/>
                  </a:lnTo>
                  <a:lnTo>
                    <a:pt x="277929" y="17652"/>
                  </a:lnTo>
                  <a:lnTo>
                    <a:pt x="175005" y="17652"/>
                  </a:lnTo>
                  <a:lnTo>
                    <a:pt x="161286" y="15698"/>
                  </a:lnTo>
                  <a:close/>
                </a:path>
                <a:path w="407034" h="656590">
                  <a:moveTo>
                    <a:pt x="312674" y="28066"/>
                  </a:moveTo>
                  <a:lnTo>
                    <a:pt x="307720" y="32512"/>
                  </a:lnTo>
                  <a:lnTo>
                    <a:pt x="317597" y="32512"/>
                  </a:lnTo>
                  <a:lnTo>
                    <a:pt x="312674" y="28066"/>
                  </a:lnTo>
                  <a:close/>
                </a:path>
                <a:path w="407034" h="656590">
                  <a:moveTo>
                    <a:pt x="289051" y="15875"/>
                  </a:moveTo>
                  <a:lnTo>
                    <a:pt x="278638" y="18287"/>
                  </a:lnTo>
                  <a:lnTo>
                    <a:pt x="293506" y="18287"/>
                  </a:lnTo>
                  <a:lnTo>
                    <a:pt x="289051" y="15875"/>
                  </a:lnTo>
                  <a:close/>
                </a:path>
                <a:path w="407034" h="656590">
                  <a:moveTo>
                    <a:pt x="217169" y="0"/>
                  </a:moveTo>
                  <a:lnTo>
                    <a:pt x="197738" y="11049"/>
                  </a:lnTo>
                  <a:lnTo>
                    <a:pt x="175894" y="12826"/>
                  </a:lnTo>
                  <a:lnTo>
                    <a:pt x="175513" y="14604"/>
                  </a:lnTo>
                  <a:lnTo>
                    <a:pt x="175260" y="16255"/>
                  </a:lnTo>
                  <a:lnTo>
                    <a:pt x="175005" y="17652"/>
                  </a:lnTo>
                  <a:lnTo>
                    <a:pt x="277929" y="17652"/>
                  </a:lnTo>
                  <a:lnTo>
                    <a:pt x="263344" y="4571"/>
                  </a:lnTo>
                  <a:lnTo>
                    <a:pt x="230124" y="4571"/>
                  </a:lnTo>
                  <a:lnTo>
                    <a:pt x="217169" y="0"/>
                  </a:lnTo>
                  <a:close/>
                </a:path>
                <a:path w="407034" h="656590">
                  <a:moveTo>
                    <a:pt x="245379" y="2778"/>
                  </a:moveTo>
                  <a:lnTo>
                    <a:pt x="237507" y="3311"/>
                  </a:lnTo>
                  <a:lnTo>
                    <a:pt x="230124" y="4571"/>
                  </a:lnTo>
                  <a:lnTo>
                    <a:pt x="263344" y="4571"/>
                  </a:lnTo>
                  <a:lnTo>
                    <a:pt x="262636" y="3937"/>
                  </a:lnTo>
                  <a:lnTo>
                    <a:pt x="253751" y="2982"/>
                  </a:lnTo>
                  <a:lnTo>
                    <a:pt x="245379" y="2778"/>
                  </a:lnTo>
                  <a:close/>
                </a:path>
              </a:pathLst>
            </a:custGeom>
            <a:solidFill>
              <a:srgbClr val="FFFFFF"/>
            </a:solidFill>
          </p:spPr>
          <p:txBody>
            <a:bodyPr wrap="square" lIns="0" tIns="0" rIns="0" bIns="0" rtlCol="0"/>
            <a:lstStyle/>
            <a:p>
              <a:endParaRPr/>
            </a:p>
          </p:txBody>
        </p:sp>
        <p:sp>
          <p:nvSpPr>
            <p:cNvPr id="13" name="object 13"/>
            <p:cNvSpPr/>
            <p:nvPr/>
          </p:nvSpPr>
          <p:spPr>
            <a:xfrm>
              <a:off x="6144260" y="928116"/>
              <a:ext cx="138302" cy="140588"/>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4" name="object 14"/>
            <p:cNvSpPr/>
            <p:nvPr/>
          </p:nvSpPr>
          <p:spPr>
            <a:xfrm>
              <a:off x="6224397" y="393445"/>
              <a:ext cx="346075" cy="520700"/>
            </a:xfrm>
            <a:custGeom>
              <a:avLst/>
              <a:gdLst/>
              <a:ahLst/>
              <a:cxnLst/>
              <a:rect l="l" t="t" r="r" b="b"/>
              <a:pathLst>
                <a:path w="346075" h="520700">
                  <a:moveTo>
                    <a:pt x="201549" y="3937"/>
                  </a:moveTo>
                  <a:lnTo>
                    <a:pt x="217550" y="18287"/>
                  </a:lnTo>
                  <a:lnTo>
                    <a:pt x="227964" y="15875"/>
                  </a:lnTo>
                  <a:lnTo>
                    <a:pt x="236489" y="20492"/>
                  </a:lnTo>
                  <a:lnTo>
                    <a:pt x="242442" y="24812"/>
                  </a:lnTo>
                  <a:lnTo>
                    <a:pt x="245824" y="28823"/>
                  </a:lnTo>
                  <a:lnTo>
                    <a:pt x="246633" y="32512"/>
                  </a:lnTo>
                  <a:lnTo>
                    <a:pt x="251587" y="28066"/>
                  </a:lnTo>
                  <a:lnTo>
                    <a:pt x="260730" y="36321"/>
                  </a:lnTo>
                  <a:lnTo>
                    <a:pt x="266318" y="40893"/>
                  </a:lnTo>
                  <a:lnTo>
                    <a:pt x="268477" y="41655"/>
                  </a:lnTo>
                  <a:lnTo>
                    <a:pt x="269493" y="42037"/>
                  </a:lnTo>
                  <a:lnTo>
                    <a:pt x="271272" y="42163"/>
                  </a:lnTo>
                  <a:lnTo>
                    <a:pt x="273685" y="42290"/>
                  </a:lnTo>
                  <a:lnTo>
                    <a:pt x="296925" y="59054"/>
                  </a:lnTo>
                  <a:lnTo>
                    <a:pt x="296799" y="61849"/>
                  </a:lnTo>
                  <a:lnTo>
                    <a:pt x="296545" y="63753"/>
                  </a:lnTo>
                  <a:lnTo>
                    <a:pt x="296163" y="65024"/>
                  </a:lnTo>
                  <a:lnTo>
                    <a:pt x="297052" y="65024"/>
                  </a:lnTo>
                  <a:lnTo>
                    <a:pt x="322504" y="103647"/>
                  </a:lnTo>
                  <a:lnTo>
                    <a:pt x="334559" y="147200"/>
                  </a:lnTo>
                  <a:lnTo>
                    <a:pt x="337550" y="160750"/>
                  </a:lnTo>
                  <a:lnTo>
                    <a:pt x="340326" y="170441"/>
                  </a:lnTo>
                  <a:lnTo>
                    <a:pt x="342900" y="176275"/>
                  </a:lnTo>
                  <a:lnTo>
                    <a:pt x="339089" y="194437"/>
                  </a:lnTo>
                  <a:lnTo>
                    <a:pt x="345567" y="214629"/>
                  </a:lnTo>
                  <a:lnTo>
                    <a:pt x="329056" y="236092"/>
                  </a:lnTo>
                  <a:lnTo>
                    <a:pt x="330961" y="251459"/>
                  </a:lnTo>
                  <a:lnTo>
                    <a:pt x="321182" y="258063"/>
                  </a:lnTo>
                  <a:lnTo>
                    <a:pt x="318897" y="271271"/>
                  </a:lnTo>
                  <a:lnTo>
                    <a:pt x="310399" y="274486"/>
                  </a:lnTo>
                  <a:lnTo>
                    <a:pt x="302450" y="277844"/>
                  </a:lnTo>
                  <a:lnTo>
                    <a:pt x="295072" y="281344"/>
                  </a:lnTo>
                  <a:lnTo>
                    <a:pt x="288289" y="284988"/>
                  </a:lnTo>
                  <a:lnTo>
                    <a:pt x="279526" y="289940"/>
                  </a:lnTo>
                  <a:lnTo>
                    <a:pt x="273176" y="293496"/>
                  </a:lnTo>
                  <a:lnTo>
                    <a:pt x="248030" y="312674"/>
                  </a:lnTo>
                  <a:lnTo>
                    <a:pt x="241807" y="310388"/>
                  </a:lnTo>
                  <a:lnTo>
                    <a:pt x="229645" y="314652"/>
                  </a:lnTo>
                  <a:lnTo>
                    <a:pt x="220805" y="318309"/>
                  </a:lnTo>
                  <a:lnTo>
                    <a:pt x="215322" y="321371"/>
                  </a:lnTo>
                  <a:lnTo>
                    <a:pt x="213232" y="323850"/>
                  </a:lnTo>
                  <a:lnTo>
                    <a:pt x="195325" y="328675"/>
                  </a:lnTo>
                  <a:lnTo>
                    <a:pt x="192277" y="337184"/>
                  </a:lnTo>
                  <a:lnTo>
                    <a:pt x="171450" y="334517"/>
                  </a:lnTo>
                  <a:lnTo>
                    <a:pt x="171323" y="335025"/>
                  </a:lnTo>
                  <a:lnTo>
                    <a:pt x="170052" y="340867"/>
                  </a:lnTo>
                  <a:lnTo>
                    <a:pt x="167766" y="351789"/>
                  </a:lnTo>
                  <a:lnTo>
                    <a:pt x="145668" y="349630"/>
                  </a:lnTo>
                  <a:lnTo>
                    <a:pt x="143637" y="355218"/>
                  </a:lnTo>
                  <a:lnTo>
                    <a:pt x="130301" y="357886"/>
                  </a:lnTo>
                  <a:lnTo>
                    <a:pt x="129286" y="363854"/>
                  </a:lnTo>
                  <a:lnTo>
                    <a:pt x="98678" y="375919"/>
                  </a:lnTo>
                  <a:lnTo>
                    <a:pt x="91370" y="384061"/>
                  </a:lnTo>
                  <a:lnTo>
                    <a:pt x="83550" y="392096"/>
                  </a:lnTo>
                  <a:lnTo>
                    <a:pt x="75229" y="400012"/>
                  </a:lnTo>
                  <a:lnTo>
                    <a:pt x="66420" y="407796"/>
                  </a:lnTo>
                  <a:lnTo>
                    <a:pt x="65418" y="417369"/>
                  </a:lnTo>
                  <a:lnTo>
                    <a:pt x="63928" y="427418"/>
                  </a:lnTo>
                  <a:lnTo>
                    <a:pt x="61938" y="437943"/>
                  </a:lnTo>
                  <a:lnTo>
                    <a:pt x="59436" y="448944"/>
                  </a:lnTo>
                  <a:lnTo>
                    <a:pt x="68199" y="462279"/>
                  </a:lnTo>
                  <a:lnTo>
                    <a:pt x="77597" y="467359"/>
                  </a:lnTo>
                  <a:lnTo>
                    <a:pt x="83819" y="472820"/>
                  </a:lnTo>
                  <a:lnTo>
                    <a:pt x="86740" y="478536"/>
                  </a:lnTo>
                  <a:lnTo>
                    <a:pt x="89788" y="484250"/>
                  </a:lnTo>
                  <a:lnTo>
                    <a:pt x="89662" y="491236"/>
                  </a:lnTo>
                  <a:lnTo>
                    <a:pt x="86740" y="499744"/>
                  </a:lnTo>
                  <a:lnTo>
                    <a:pt x="83185" y="505967"/>
                  </a:lnTo>
                  <a:lnTo>
                    <a:pt x="77850" y="520700"/>
                  </a:lnTo>
                  <a:lnTo>
                    <a:pt x="51307" y="508634"/>
                  </a:lnTo>
                  <a:lnTo>
                    <a:pt x="44703" y="505078"/>
                  </a:lnTo>
                  <a:lnTo>
                    <a:pt x="39624" y="500506"/>
                  </a:lnTo>
                  <a:lnTo>
                    <a:pt x="36067" y="494791"/>
                  </a:lnTo>
                  <a:lnTo>
                    <a:pt x="24764" y="478916"/>
                  </a:lnTo>
                  <a:lnTo>
                    <a:pt x="19050" y="461263"/>
                  </a:lnTo>
                  <a:lnTo>
                    <a:pt x="14616" y="454334"/>
                  </a:lnTo>
                  <a:lnTo>
                    <a:pt x="12160" y="447452"/>
                  </a:lnTo>
                  <a:lnTo>
                    <a:pt x="11656" y="440618"/>
                  </a:lnTo>
                  <a:lnTo>
                    <a:pt x="13080" y="433831"/>
                  </a:lnTo>
                  <a:lnTo>
                    <a:pt x="13335" y="433450"/>
                  </a:lnTo>
                  <a:lnTo>
                    <a:pt x="0" y="425323"/>
                  </a:lnTo>
                  <a:lnTo>
                    <a:pt x="4952" y="411606"/>
                  </a:lnTo>
                  <a:lnTo>
                    <a:pt x="17399" y="397763"/>
                  </a:lnTo>
                  <a:lnTo>
                    <a:pt x="16001" y="370458"/>
                  </a:lnTo>
                  <a:lnTo>
                    <a:pt x="18414" y="370966"/>
                  </a:lnTo>
                  <a:lnTo>
                    <a:pt x="30606" y="341502"/>
                  </a:lnTo>
                  <a:lnTo>
                    <a:pt x="38735" y="341375"/>
                  </a:lnTo>
                  <a:lnTo>
                    <a:pt x="45465" y="339470"/>
                  </a:lnTo>
                  <a:lnTo>
                    <a:pt x="50545" y="336041"/>
                  </a:lnTo>
                  <a:lnTo>
                    <a:pt x="55752" y="332486"/>
                  </a:lnTo>
                  <a:lnTo>
                    <a:pt x="59308" y="331215"/>
                  </a:lnTo>
                  <a:lnTo>
                    <a:pt x="83438" y="306958"/>
                  </a:lnTo>
                  <a:lnTo>
                    <a:pt x="90804" y="309625"/>
                  </a:lnTo>
                  <a:lnTo>
                    <a:pt x="104012" y="297814"/>
                  </a:lnTo>
                  <a:lnTo>
                    <a:pt x="114300" y="297688"/>
                  </a:lnTo>
                  <a:lnTo>
                    <a:pt x="118110" y="294386"/>
                  </a:lnTo>
                  <a:lnTo>
                    <a:pt x="123443" y="291591"/>
                  </a:lnTo>
                  <a:lnTo>
                    <a:pt x="130048" y="289305"/>
                  </a:lnTo>
                  <a:lnTo>
                    <a:pt x="136778" y="287146"/>
                  </a:lnTo>
                  <a:lnTo>
                    <a:pt x="139826" y="286512"/>
                  </a:lnTo>
                  <a:lnTo>
                    <a:pt x="139445" y="287654"/>
                  </a:lnTo>
                  <a:lnTo>
                    <a:pt x="143510" y="276478"/>
                  </a:lnTo>
                  <a:lnTo>
                    <a:pt x="159385" y="278638"/>
                  </a:lnTo>
                  <a:lnTo>
                    <a:pt x="178307" y="264540"/>
                  </a:lnTo>
                  <a:lnTo>
                    <a:pt x="188594" y="266573"/>
                  </a:lnTo>
                  <a:lnTo>
                    <a:pt x="194437" y="268224"/>
                  </a:lnTo>
                  <a:lnTo>
                    <a:pt x="196087" y="269493"/>
                  </a:lnTo>
                  <a:lnTo>
                    <a:pt x="196341" y="267588"/>
                  </a:lnTo>
                  <a:lnTo>
                    <a:pt x="196850" y="264667"/>
                  </a:lnTo>
                  <a:lnTo>
                    <a:pt x="197612" y="260603"/>
                  </a:lnTo>
                  <a:lnTo>
                    <a:pt x="217804" y="254253"/>
                  </a:lnTo>
                  <a:lnTo>
                    <a:pt x="220599" y="246506"/>
                  </a:lnTo>
                  <a:lnTo>
                    <a:pt x="237743" y="242824"/>
                  </a:lnTo>
                  <a:lnTo>
                    <a:pt x="245999" y="228091"/>
                  </a:lnTo>
                  <a:lnTo>
                    <a:pt x="259714" y="229742"/>
                  </a:lnTo>
                  <a:lnTo>
                    <a:pt x="276596" y="196470"/>
                  </a:lnTo>
                  <a:lnTo>
                    <a:pt x="276478" y="189611"/>
                  </a:lnTo>
                  <a:lnTo>
                    <a:pt x="282448" y="186689"/>
                  </a:lnTo>
                  <a:lnTo>
                    <a:pt x="283039" y="184669"/>
                  </a:lnTo>
                  <a:lnTo>
                    <a:pt x="282892" y="177863"/>
                  </a:lnTo>
                  <a:lnTo>
                    <a:pt x="281983" y="166294"/>
                  </a:lnTo>
                  <a:lnTo>
                    <a:pt x="280288" y="149987"/>
                  </a:lnTo>
                  <a:lnTo>
                    <a:pt x="274192" y="148970"/>
                  </a:lnTo>
                  <a:lnTo>
                    <a:pt x="264160" y="137287"/>
                  </a:lnTo>
                  <a:lnTo>
                    <a:pt x="264794" y="127507"/>
                  </a:lnTo>
                  <a:lnTo>
                    <a:pt x="260028" y="118219"/>
                  </a:lnTo>
                  <a:lnTo>
                    <a:pt x="256952" y="111299"/>
                  </a:lnTo>
                  <a:lnTo>
                    <a:pt x="255543" y="106737"/>
                  </a:lnTo>
                  <a:lnTo>
                    <a:pt x="255777" y="104520"/>
                  </a:lnTo>
                  <a:lnTo>
                    <a:pt x="234568" y="104393"/>
                  </a:lnTo>
                  <a:lnTo>
                    <a:pt x="241045" y="89153"/>
                  </a:lnTo>
                  <a:lnTo>
                    <a:pt x="233299" y="90296"/>
                  </a:lnTo>
                  <a:lnTo>
                    <a:pt x="209041" y="76580"/>
                  </a:lnTo>
                  <a:lnTo>
                    <a:pt x="203200" y="81914"/>
                  </a:lnTo>
                  <a:lnTo>
                    <a:pt x="191007" y="75818"/>
                  </a:lnTo>
                  <a:lnTo>
                    <a:pt x="184530" y="72770"/>
                  </a:lnTo>
                  <a:lnTo>
                    <a:pt x="183641" y="72389"/>
                  </a:lnTo>
                  <a:lnTo>
                    <a:pt x="177545" y="71754"/>
                  </a:lnTo>
                  <a:lnTo>
                    <a:pt x="165607" y="70230"/>
                  </a:lnTo>
                  <a:lnTo>
                    <a:pt x="153542" y="68833"/>
                  </a:lnTo>
                  <a:lnTo>
                    <a:pt x="146430" y="67690"/>
                  </a:lnTo>
                  <a:lnTo>
                    <a:pt x="144017" y="66801"/>
                  </a:lnTo>
                  <a:lnTo>
                    <a:pt x="124713" y="59943"/>
                  </a:lnTo>
                  <a:lnTo>
                    <a:pt x="79882" y="57276"/>
                  </a:lnTo>
                  <a:lnTo>
                    <a:pt x="75945" y="58038"/>
                  </a:lnTo>
                  <a:lnTo>
                    <a:pt x="72262" y="57784"/>
                  </a:lnTo>
                  <a:lnTo>
                    <a:pt x="54228" y="29717"/>
                  </a:lnTo>
                  <a:lnTo>
                    <a:pt x="70377" y="21742"/>
                  </a:lnTo>
                  <a:lnTo>
                    <a:pt x="85693" y="17065"/>
                  </a:lnTo>
                  <a:lnTo>
                    <a:pt x="100199" y="15698"/>
                  </a:lnTo>
                  <a:lnTo>
                    <a:pt x="113918" y="17652"/>
                  </a:lnTo>
                  <a:lnTo>
                    <a:pt x="114173" y="16255"/>
                  </a:lnTo>
                  <a:lnTo>
                    <a:pt x="114426" y="14604"/>
                  </a:lnTo>
                  <a:lnTo>
                    <a:pt x="114807" y="12826"/>
                  </a:lnTo>
                  <a:lnTo>
                    <a:pt x="136651" y="11049"/>
                  </a:lnTo>
                  <a:lnTo>
                    <a:pt x="156082" y="0"/>
                  </a:lnTo>
                  <a:lnTo>
                    <a:pt x="169037" y="4571"/>
                  </a:lnTo>
                  <a:lnTo>
                    <a:pt x="176420" y="3311"/>
                  </a:lnTo>
                  <a:lnTo>
                    <a:pt x="184292" y="2778"/>
                  </a:lnTo>
                  <a:lnTo>
                    <a:pt x="192664" y="2982"/>
                  </a:lnTo>
                  <a:lnTo>
                    <a:pt x="201549" y="3937"/>
                  </a:lnTo>
                  <a:close/>
                </a:path>
              </a:pathLst>
            </a:custGeom>
            <a:ln w="38100">
              <a:solidFill>
                <a:srgbClr val="FF0000"/>
              </a:solidFill>
            </a:ln>
          </p:spPr>
          <p:txBody>
            <a:bodyPr wrap="square" lIns="0" tIns="0" rIns="0" bIns="0" rtlCol="0"/>
            <a:lstStyle/>
            <a:p>
              <a:endParaRPr/>
            </a:p>
          </p:txBody>
        </p:sp>
        <p:sp>
          <p:nvSpPr>
            <p:cNvPr id="15" name="object 15"/>
            <p:cNvSpPr/>
            <p:nvPr/>
          </p:nvSpPr>
          <p:spPr>
            <a:xfrm>
              <a:off x="4387468" y="4140746"/>
              <a:ext cx="424815" cy="647065"/>
            </a:xfrm>
            <a:custGeom>
              <a:avLst/>
              <a:gdLst/>
              <a:ahLst/>
              <a:cxnLst/>
              <a:rect l="l" t="t" r="r" b="b"/>
              <a:pathLst>
                <a:path w="424814" h="647064">
                  <a:moveTo>
                    <a:pt x="392030" y="639546"/>
                  </a:moveTo>
                  <a:lnTo>
                    <a:pt x="343407" y="639546"/>
                  </a:lnTo>
                  <a:lnTo>
                    <a:pt x="349122" y="646836"/>
                  </a:lnTo>
                  <a:lnTo>
                    <a:pt x="387857" y="642975"/>
                  </a:lnTo>
                  <a:lnTo>
                    <a:pt x="392030" y="639546"/>
                  </a:lnTo>
                  <a:close/>
                </a:path>
                <a:path w="424814" h="647064">
                  <a:moveTo>
                    <a:pt x="366077" y="566008"/>
                  </a:moveTo>
                  <a:lnTo>
                    <a:pt x="355119" y="566055"/>
                  </a:lnTo>
                  <a:lnTo>
                    <a:pt x="347471" y="567283"/>
                  </a:lnTo>
                  <a:lnTo>
                    <a:pt x="345566" y="569506"/>
                  </a:lnTo>
                  <a:lnTo>
                    <a:pt x="344614" y="569768"/>
                  </a:lnTo>
                  <a:lnTo>
                    <a:pt x="315467" y="577354"/>
                  </a:lnTo>
                  <a:lnTo>
                    <a:pt x="316738" y="587070"/>
                  </a:lnTo>
                  <a:lnTo>
                    <a:pt x="310260" y="590130"/>
                  </a:lnTo>
                  <a:lnTo>
                    <a:pt x="328548" y="620534"/>
                  </a:lnTo>
                  <a:lnTo>
                    <a:pt x="334390" y="646391"/>
                  </a:lnTo>
                  <a:lnTo>
                    <a:pt x="343407" y="639546"/>
                  </a:lnTo>
                  <a:lnTo>
                    <a:pt x="392030" y="639546"/>
                  </a:lnTo>
                  <a:lnTo>
                    <a:pt x="424433" y="612914"/>
                  </a:lnTo>
                  <a:lnTo>
                    <a:pt x="421258" y="591489"/>
                  </a:lnTo>
                  <a:lnTo>
                    <a:pt x="398017" y="569468"/>
                  </a:lnTo>
                  <a:lnTo>
                    <a:pt x="380368" y="567146"/>
                  </a:lnTo>
                  <a:lnTo>
                    <a:pt x="366077" y="566008"/>
                  </a:lnTo>
                  <a:close/>
                </a:path>
                <a:path w="424814" h="647064">
                  <a:moveTo>
                    <a:pt x="357683" y="465048"/>
                  </a:moveTo>
                  <a:lnTo>
                    <a:pt x="257428" y="465048"/>
                  </a:lnTo>
                  <a:lnTo>
                    <a:pt x="257555" y="465493"/>
                  </a:lnTo>
                  <a:lnTo>
                    <a:pt x="261389" y="471324"/>
                  </a:lnTo>
                  <a:lnTo>
                    <a:pt x="266604" y="475791"/>
                  </a:lnTo>
                  <a:lnTo>
                    <a:pt x="273200" y="478892"/>
                  </a:lnTo>
                  <a:lnTo>
                    <a:pt x="281177" y="480631"/>
                  </a:lnTo>
                  <a:lnTo>
                    <a:pt x="297688" y="489064"/>
                  </a:lnTo>
                  <a:lnTo>
                    <a:pt x="316991" y="492226"/>
                  </a:lnTo>
                  <a:lnTo>
                    <a:pt x="323595" y="493687"/>
                  </a:lnTo>
                  <a:lnTo>
                    <a:pt x="330453" y="493306"/>
                  </a:lnTo>
                  <a:lnTo>
                    <a:pt x="337565" y="491096"/>
                  </a:lnTo>
                  <a:lnTo>
                    <a:pt x="364870" y="480758"/>
                  </a:lnTo>
                  <a:lnTo>
                    <a:pt x="358139" y="466585"/>
                  </a:lnTo>
                  <a:lnTo>
                    <a:pt x="357683" y="465048"/>
                  </a:lnTo>
                  <a:close/>
                </a:path>
                <a:path w="424814" h="647064">
                  <a:moveTo>
                    <a:pt x="242510" y="271837"/>
                  </a:moveTo>
                  <a:lnTo>
                    <a:pt x="240664" y="274383"/>
                  </a:lnTo>
                  <a:lnTo>
                    <a:pt x="237616" y="280669"/>
                  </a:lnTo>
                  <a:lnTo>
                    <a:pt x="234441" y="286969"/>
                  </a:lnTo>
                  <a:lnTo>
                    <a:pt x="232663" y="292646"/>
                  </a:lnTo>
                  <a:lnTo>
                    <a:pt x="232282" y="297726"/>
                  </a:lnTo>
                  <a:lnTo>
                    <a:pt x="225297" y="305066"/>
                  </a:lnTo>
                  <a:lnTo>
                    <a:pt x="224154" y="322783"/>
                  </a:lnTo>
                  <a:lnTo>
                    <a:pt x="217169" y="326148"/>
                  </a:lnTo>
                  <a:lnTo>
                    <a:pt x="219813" y="336956"/>
                  </a:lnTo>
                  <a:lnTo>
                    <a:pt x="221075" y="346082"/>
                  </a:lnTo>
                  <a:lnTo>
                    <a:pt x="220956" y="353525"/>
                  </a:lnTo>
                  <a:lnTo>
                    <a:pt x="219455" y="359282"/>
                  </a:lnTo>
                  <a:lnTo>
                    <a:pt x="217423" y="360273"/>
                  </a:lnTo>
                  <a:lnTo>
                    <a:pt x="215772" y="363816"/>
                  </a:lnTo>
                  <a:lnTo>
                    <a:pt x="213486" y="376021"/>
                  </a:lnTo>
                  <a:lnTo>
                    <a:pt x="210057" y="382041"/>
                  </a:lnTo>
                  <a:lnTo>
                    <a:pt x="204469" y="387959"/>
                  </a:lnTo>
                  <a:lnTo>
                    <a:pt x="216788" y="417360"/>
                  </a:lnTo>
                  <a:lnTo>
                    <a:pt x="214629" y="418642"/>
                  </a:lnTo>
                  <a:lnTo>
                    <a:pt x="234950" y="437019"/>
                  </a:lnTo>
                  <a:lnTo>
                    <a:pt x="236092" y="455599"/>
                  </a:lnTo>
                  <a:lnTo>
                    <a:pt x="242315" y="468718"/>
                  </a:lnTo>
                  <a:lnTo>
                    <a:pt x="257428" y="465048"/>
                  </a:lnTo>
                  <a:lnTo>
                    <a:pt x="357683" y="465048"/>
                  </a:lnTo>
                  <a:lnTo>
                    <a:pt x="356107" y="459739"/>
                  </a:lnTo>
                  <a:lnTo>
                    <a:pt x="352297" y="451662"/>
                  </a:lnTo>
                  <a:lnTo>
                    <a:pt x="347344" y="446658"/>
                  </a:lnTo>
                  <a:lnTo>
                    <a:pt x="346685" y="446455"/>
                  </a:lnTo>
                  <a:lnTo>
                    <a:pt x="316483" y="446455"/>
                  </a:lnTo>
                  <a:lnTo>
                    <a:pt x="300989" y="443217"/>
                  </a:lnTo>
                  <a:lnTo>
                    <a:pt x="294894" y="433702"/>
                  </a:lnTo>
                  <a:lnTo>
                    <a:pt x="288798" y="424873"/>
                  </a:lnTo>
                  <a:lnTo>
                    <a:pt x="282701" y="416733"/>
                  </a:lnTo>
                  <a:lnTo>
                    <a:pt x="276605" y="409282"/>
                  </a:lnTo>
                  <a:lnTo>
                    <a:pt x="277342" y="397550"/>
                  </a:lnTo>
                  <a:lnTo>
                    <a:pt x="277589" y="387959"/>
                  </a:lnTo>
                  <a:lnTo>
                    <a:pt x="277481" y="374900"/>
                  </a:lnTo>
                  <a:lnTo>
                    <a:pt x="276859" y="363981"/>
                  </a:lnTo>
                  <a:lnTo>
                    <a:pt x="289940" y="333755"/>
                  </a:lnTo>
                  <a:lnTo>
                    <a:pt x="286257" y="328828"/>
                  </a:lnTo>
                  <a:lnTo>
                    <a:pt x="293877" y="317563"/>
                  </a:lnTo>
                  <a:lnTo>
                    <a:pt x="291338" y="312140"/>
                  </a:lnTo>
                  <a:lnTo>
                    <a:pt x="308482" y="297992"/>
                  </a:lnTo>
                  <a:lnTo>
                    <a:pt x="302259" y="288556"/>
                  </a:lnTo>
                  <a:lnTo>
                    <a:pt x="299084" y="283603"/>
                  </a:lnTo>
                  <a:lnTo>
                    <a:pt x="298830" y="283133"/>
                  </a:lnTo>
                  <a:lnTo>
                    <a:pt x="312156" y="272770"/>
                  </a:lnTo>
                  <a:lnTo>
                    <a:pt x="242950" y="272770"/>
                  </a:lnTo>
                  <a:lnTo>
                    <a:pt x="242510" y="271837"/>
                  </a:lnTo>
                  <a:close/>
                </a:path>
                <a:path w="424814" h="647064">
                  <a:moveTo>
                    <a:pt x="335025" y="442810"/>
                  </a:moveTo>
                  <a:lnTo>
                    <a:pt x="326770" y="443382"/>
                  </a:lnTo>
                  <a:lnTo>
                    <a:pt x="316483" y="446455"/>
                  </a:lnTo>
                  <a:lnTo>
                    <a:pt x="346685" y="446455"/>
                  </a:lnTo>
                  <a:lnTo>
                    <a:pt x="335025" y="442810"/>
                  </a:lnTo>
                  <a:close/>
                </a:path>
                <a:path w="424814" h="647064">
                  <a:moveTo>
                    <a:pt x="242569" y="271754"/>
                  </a:moveTo>
                  <a:lnTo>
                    <a:pt x="242950" y="272770"/>
                  </a:lnTo>
                  <a:lnTo>
                    <a:pt x="242569" y="271754"/>
                  </a:lnTo>
                  <a:close/>
                </a:path>
                <a:path w="424814" h="647064">
                  <a:moveTo>
                    <a:pt x="313463" y="271754"/>
                  </a:moveTo>
                  <a:lnTo>
                    <a:pt x="242569" y="271754"/>
                  </a:lnTo>
                  <a:lnTo>
                    <a:pt x="242950" y="272770"/>
                  </a:lnTo>
                  <a:lnTo>
                    <a:pt x="312156" y="272770"/>
                  </a:lnTo>
                  <a:lnTo>
                    <a:pt x="313463" y="271754"/>
                  </a:lnTo>
                  <a:close/>
                </a:path>
                <a:path w="424814" h="647064">
                  <a:moveTo>
                    <a:pt x="336512" y="75818"/>
                  </a:moveTo>
                  <a:lnTo>
                    <a:pt x="244728" y="75818"/>
                  </a:lnTo>
                  <a:lnTo>
                    <a:pt x="257446" y="86173"/>
                  </a:lnTo>
                  <a:lnTo>
                    <a:pt x="266271" y="93691"/>
                  </a:lnTo>
                  <a:lnTo>
                    <a:pt x="271214" y="98375"/>
                  </a:lnTo>
                  <a:lnTo>
                    <a:pt x="272288" y="100228"/>
                  </a:lnTo>
                  <a:lnTo>
                    <a:pt x="270001" y="106527"/>
                  </a:lnTo>
                  <a:lnTo>
                    <a:pt x="275050" y="111273"/>
                  </a:lnTo>
                  <a:lnTo>
                    <a:pt x="280479" y="118025"/>
                  </a:lnTo>
                  <a:lnTo>
                    <a:pt x="286289" y="126785"/>
                  </a:lnTo>
                  <a:lnTo>
                    <a:pt x="292480" y="137553"/>
                  </a:lnTo>
                  <a:lnTo>
                    <a:pt x="292226" y="140817"/>
                  </a:lnTo>
                  <a:lnTo>
                    <a:pt x="286638" y="146735"/>
                  </a:lnTo>
                  <a:lnTo>
                    <a:pt x="275970" y="155308"/>
                  </a:lnTo>
                  <a:lnTo>
                    <a:pt x="280542" y="171500"/>
                  </a:lnTo>
                  <a:lnTo>
                    <a:pt x="271144" y="186296"/>
                  </a:lnTo>
                  <a:lnTo>
                    <a:pt x="274573" y="193662"/>
                  </a:lnTo>
                  <a:lnTo>
                    <a:pt x="264794" y="212509"/>
                  </a:lnTo>
                  <a:lnTo>
                    <a:pt x="270128" y="219875"/>
                  </a:lnTo>
                  <a:lnTo>
                    <a:pt x="267969" y="220129"/>
                  </a:lnTo>
                  <a:lnTo>
                    <a:pt x="262635" y="223151"/>
                  </a:lnTo>
                  <a:lnTo>
                    <a:pt x="254000" y="228930"/>
                  </a:lnTo>
                  <a:lnTo>
                    <a:pt x="250570" y="252336"/>
                  </a:lnTo>
                  <a:lnTo>
                    <a:pt x="237870" y="262013"/>
                  </a:lnTo>
                  <a:lnTo>
                    <a:pt x="242510" y="271837"/>
                  </a:lnTo>
                  <a:lnTo>
                    <a:pt x="313463" y="271754"/>
                  </a:lnTo>
                  <a:lnTo>
                    <a:pt x="315340" y="270294"/>
                  </a:lnTo>
                  <a:lnTo>
                    <a:pt x="311530" y="262153"/>
                  </a:lnTo>
                  <a:lnTo>
                    <a:pt x="320675" y="246075"/>
                  </a:lnTo>
                  <a:lnTo>
                    <a:pt x="337311" y="213448"/>
                  </a:lnTo>
                  <a:lnTo>
                    <a:pt x="337764" y="204083"/>
                  </a:lnTo>
                  <a:lnTo>
                    <a:pt x="338359" y="196462"/>
                  </a:lnTo>
                  <a:lnTo>
                    <a:pt x="339097" y="190585"/>
                  </a:lnTo>
                  <a:lnTo>
                    <a:pt x="339978" y="186448"/>
                  </a:lnTo>
                  <a:lnTo>
                    <a:pt x="341375" y="182092"/>
                  </a:lnTo>
                  <a:lnTo>
                    <a:pt x="343407" y="175082"/>
                  </a:lnTo>
                  <a:lnTo>
                    <a:pt x="357885" y="133946"/>
                  </a:lnTo>
                  <a:lnTo>
                    <a:pt x="350138" y="123062"/>
                  </a:lnTo>
                  <a:lnTo>
                    <a:pt x="352425" y="111493"/>
                  </a:lnTo>
                  <a:lnTo>
                    <a:pt x="340105" y="101968"/>
                  </a:lnTo>
                  <a:lnTo>
                    <a:pt x="336512" y="75818"/>
                  </a:lnTo>
                  <a:close/>
                </a:path>
                <a:path w="424814" h="647064">
                  <a:moveTo>
                    <a:pt x="129270" y="14436"/>
                  </a:moveTo>
                  <a:lnTo>
                    <a:pt x="122041" y="15611"/>
                  </a:lnTo>
                  <a:lnTo>
                    <a:pt x="112775" y="18402"/>
                  </a:lnTo>
                  <a:lnTo>
                    <a:pt x="107060" y="27571"/>
                  </a:lnTo>
                  <a:lnTo>
                    <a:pt x="85597" y="28701"/>
                  </a:lnTo>
                  <a:lnTo>
                    <a:pt x="78620" y="34338"/>
                  </a:lnTo>
                  <a:lnTo>
                    <a:pt x="72548" y="40143"/>
                  </a:lnTo>
                  <a:lnTo>
                    <a:pt x="67381" y="46116"/>
                  </a:lnTo>
                  <a:lnTo>
                    <a:pt x="63118" y="52260"/>
                  </a:lnTo>
                  <a:lnTo>
                    <a:pt x="50672" y="58165"/>
                  </a:lnTo>
                  <a:lnTo>
                    <a:pt x="44957" y="79781"/>
                  </a:lnTo>
                  <a:lnTo>
                    <a:pt x="30733" y="96431"/>
                  </a:lnTo>
                  <a:lnTo>
                    <a:pt x="32638" y="99402"/>
                  </a:lnTo>
                  <a:lnTo>
                    <a:pt x="33400" y="100520"/>
                  </a:lnTo>
                  <a:lnTo>
                    <a:pt x="22449" y="108894"/>
                  </a:lnTo>
                  <a:lnTo>
                    <a:pt x="13223" y="120164"/>
                  </a:lnTo>
                  <a:lnTo>
                    <a:pt x="5736" y="134324"/>
                  </a:lnTo>
                  <a:lnTo>
                    <a:pt x="0" y="151371"/>
                  </a:lnTo>
                  <a:lnTo>
                    <a:pt x="9122" y="156888"/>
                  </a:lnTo>
                  <a:lnTo>
                    <a:pt x="17065" y="160143"/>
                  </a:lnTo>
                  <a:lnTo>
                    <a:pt x="23842" y="161136"/>
                  </a:lnTo>
                  <a:lnTo>
                    <a:pt x="29463" y="159867"/>
                  </a:lnTo>
                  <a:lnTo>
                    <a:pt x="32638" y="158381"/>
                  </a:lnTo>
                  <a:lnTo>
                    <a:pt x="35305" y="155955"/>
                  </a:lnTo>
                  <a:lnTo>
                    <a:pt x="37718" y="152590"/>
                  </a:lnTo>
                  <a:lnTo>
                    <a:pt x="71119" y="122656"/>
                  </a:lnTo>
                  <a:lnTo>
                    <a:pt x="89661" y="113855"/>
                  </a:lnTo>
                  <a:lnTo>
                    <a:pt x="91947" y="112801"/>
                  </a:lnTo>
                  <a:lnTo>
                    <a:pt x="97789" y="108496"/>
                  </a:lnTo>
                  <a:lnTo>
                    <a:pt x="121538" y="89712"/>
                  </a:lnTo>
                  <a:lnTo>
                    <a:pt x="122300" y="89293"/>
                  </a:lnTo>
                  <a:lnTo>
                    <a:pt x="141985" y="82550"/>
                  </a:lnTo>
                  <a:lnTo>
                    <a:pt x="142366" y="74637"/>
                  </a:lnTo>
                  <a:lnTo>
                    <a:pt x="169290" y="67043"/>
                  </a:lnTo>
                  <a:lnTo>
                    <a:pt x="173862" y="60744"/>
                  </a:lnTo>
                  <a:lnTo>
                    <a:pt x="314502" y="60744"/>
                  </a:lnTo>
                  <a:lnTo>
                    <a:pt x="307466" y="49961"/>
                  </a:lnTo>
                  <a:lnTo>
                    <a:pt x="301466" y="47685"/>
                  </a:lnTo>
                  <a:lnTo>
                    <a:pt x="292607" y="42840"/>
                  </a:lnTo>
                  <a:lnTo>
                    <a:pt x="280892" y="35427"/>
                  </a:lnTo>
                  <a:lnTo>
                    <a:pt x="266318" y="25450"/>
                  </a:lnTo>
                  <a:lnTo>
                    <a:pt x="249042" y="16929"/>
                  </a:lnTo>
                  <a:lnTo>
                    <a:pt x="137667" y="16929"/>
                  </a:lnTo>
                  <a:lnTo>
                    <a:pt x="134475" y="14876"/>
                  </a:lnTo>
                  <a:lnTo>
                    <a:pt x="129270" y="14436"/>
                  </a:lnTo>
                  <a:close/>
                </a:path>
                <a:path w="424814" h="647064">
                  <a:moveTo>
                    <a:pt x="314792" y="61188"/>
                  </a:moveTo>
                  <a:lnTo>
                    <a:pt x="195198" y="61188"/>
                  </a:lnTo>
                  <a:lnTo>
                    <a:pt x="195198" y="63182"/>
                  </a:lnTo>
                  <a:lnTo>
                    <a:pt x="202691" y="66471"/>
                  </a:lnTo>
                  <a:lnTo>
                    <a:pt x="217804" y="71043"/>
                  </a:lnTo>
                  <a:lnTo>
                    <a:pt x="224281" y="78346"/>
                  </a:lnTo>
                  <a:lnTo>
                    <a:pt x="239775" y="79476"/>
                  </a:lnTo>
                  <a:lnTo>
                    <a:pt x="244728" y="75818"/>
                  </a:lnTo>
                  <a:lnTo>
                    <a:pt x="336512" y="75818"/>
                  </a:lnTo>
                  <a:lnTo>
                    <a:pt x="336422" y="75171"/>
                  </a:lnTo>
                  <a:lnTo>
                    <a:pt x="317626" y="65531"/>
                  </a:lnTo>
                  <a:lnTo>
                    <a:pt x="314792" y="61188"/>
                  </a:lnTo>
                  <a:close/>
                </a:path>
                <a:path w="424814" h="647064">
                  <a:moveTo>
                    <a:pt x="314502" y="60744"/>
                  </a:moveTo>
                  <a:lnTo>
                    <a:pt x="173862" y="60744"/>
                  </a:lnTo>
                  <a:lnTo>
                    <a:pt x="180085" y="76136"/>
                  </a:lnTo>
                  <a:lnTo>
                    <a:pt x="195198" y="61188"/>
                  </a:lnTo>
                  <a:lnTo>
                    <a:pt x="314792" y="61188"/>
                  </a:lnTo>
                  <a:lnTo>
                    <a:pt x="314502" y="60744"/>
                  </a:lnTo>
                  <a:close/>
                </a:path>
                <a:path w="424814" h="647064">
                  <a:moveTo>
                    <a:pt x="192023" y="0"/>
                  </a:moveTo>
                  <a:lnTo>
                    <a:pt x="163702" y="4571"/>
                  </a:lnTo>
                  <a:lnTo>
                    <a:pt x="161925" y="6286"/>
                  </a:lnTo>
                  <a:lnTo>
                    <a:pt x="160527" y="7365"/>
                  </a:lnTo>
                  <a:lnTo>
                    <a:pt x="159511" y="7835"/>
                  </a:lnTo>
                  <a:lnTo>
                    <a:pt x="157479" y="8826"/>
                  </a:lnTo>
                  <a:lnTo>
                    <a:pt x="150240" y="9639"/>
                  </a:lnTo>
                  <a:lnTo>
                    <a:pt x="138048" y="10286"/>
                  </a:lnTo>
                  <a:lnTo>
                    <a:pt x="137667" y="16929"/>
                  </a:lnTo>
                  <a:lnTo>
                    <a:pt x="249042" y="16929"/>
                  </a:lnTo>
                  <a:lnTo>
                    <a:pt x="241577" y="13246"/>
                  </a:lnTo>
                  <a:lnTo>
                    <a:pt x="222027" y="5419"/>
                  </a:lnTo>
                  <a:lnTo>
                    <a:pt x="219187" y="4737"/>
                  </a:lnTo>
                  <a:lnTo>
                    <a:pt x="195579" y="4737"/>
                  </a:lnTo>
                  <a:lnTo>
                    <a:pt x="195051" y="3517"/>
                  </a:lnTo>
                  <a:lnTo>
                    <a:pt x="193801" y="1968"/>
                  </a:lnTo>
                  <a:lnTo>
                    <a:pt x="192023" y="0"/>
                  </a:lnTo>
                  <a:close/>
                </a:path>
                <a:path w="424814" h="647064">
                  <a:moveTo>
                    <a:pt x="207668" y="1969"/>
                  </a:moveTo>
                  <a:lnTo>
                    <a:pt x="198500" y="2895"/>
                  </a:lnTo>
                  <a:lnTo>
                    <a:pt x="197187" y="3543"/>
                  </a:lnTo>
                  <a:lnTo>
                    <a:pt x="196214" y="4114"/>
                  </a:lnTo>
                  <a:lnTo>
                    <a:pt x="195579" y="4737"/>
                  </a:lnTo>
                  <a:lnTo>
                    <a:pt x="219187" y="4737"/>
                  </a:lnTo>
                  <a:lnTo>
                    <a:pt x="207668" y="1969"/>
                  </a:lnTo>
                  <a:close/>
                </a:path>
              </a:pathLst>
            </a:custGeom>
            <a:solidFill>
              <a:srgbClr val="FFFFFF"/>
            </a:solidFill>
          </p:spPr>
          <p:txBody>
            <a:bodyPr wrap="square" lIns="0" tIns="0" rIns="0" bIns="0" rtlCol="0"/>
            <a:lstStyle/>
            <a:p>
              <a:endParaRPr/>
            </a:p>
          </p:txBody>
        </p:sp>
        <p:sp>
          <p:nvSpPr>
            <p:cNvPr id="16" name="object 16"/>
            <p:cNvSpPr/>
            <p:nvPr/>
          </p:nvSpPr>
          <p:spPr>
            <a:xfrm>
              <a:off x="4678679" y="4687704"/>
              <a:ext cx="152273" cy="118927"/>
            </a:xfrm>
            <a:prstGeom prst="rect">
              <a:avLst/>
            </a:prstGeom>
            <a:blipFill>
              <a:blip r:embed="rId4"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17" name="object 17"/>
            <p:cNvSpPr/>
            <p:nvPr/>
          </p:nvSpPr>
          <p:spPr>
            <a:xfrm>
              <a:off x="4387468" y="4140746"/>
              <a:ext cx="365125" cy="494030"/>
            </a:xfrm>
            <a:custGeom>
              <a:avLst/>
              <a:gdLst/>
              <a:ahLst/>
              <a:cxnLst/>
              <a:rect l="l" t="t" r="r" b="b"/>
              <a:pathLst>
                <a:path w="365125" h="494029">
                  <a:moveTo>
                    <a:pt x="85597" y="28701"/>
                  </a:moveTo>
                  <a:lnTo>
                    <a:pt x="107060" y="27571"/>
                  </a:lnTo>
                  <a:lnTo>
                    <a:pt x="112775" y="18402"/>
                  </a:lnTo>
                  <a:lnTo>
                    <a:pt x="122041" y="15611"/>
                  </a:lnTo>
                  <a:lnTo>
                    <a:pt x="129270" y="14436"/>
                  </a:lnTo>
                  <a:lnTo>
                    <a:pt x="134475" y="14876"/>
                  </a:lnTo>
                  <a:lnTo>
                    <a:pt x="137667" y="16929"/>
                  </a:lnTo>
                  <a:lnTo>
                    <a:pt x="138048" y="10286"/>
                  </a:lnTo>
                  <a:lnTo>
                    <a:pt x="150240" y="9639"/>
                  </a:lnTo>
                  <a:lnTo>
                    <a:pt x="157479" y="8826"/>
                  </a:lnTo>
                  <a:lnTo>
                    <a:pt x="159511" y="7835"/>
                  </a:lnTo>
                  <a:lnTo>
                    <a:pt x="160527" y="7365"/>
                  </a:lnTo>
                  <a:lnTo>
                    <a:pt x="161925" y="6286"/>
                  </a:lnTo>
                  <a:lnTo>
                    <a:pt x="163702" y="4571"/>
                  </a:lnTo>
                  <a:lnTo>
                    <a:pt x="192023" y="0"/>
                  </a:lnTo>
                  <a:lnTo>
                    <a:pt x="193801" y="1968"/>
                  </a:lnTo>
                  <a:lnTo>
                    <a:pt x="195071" y="3543"/>
                  </a:lnTo>
                  <a:lnTo>
                    <a:pt x="195579" y="4737"/>
                  </a:lnTo>
                  <a:lnTo>
                    <a:pt x="196214" y="4114"/>
                  </a:lnTo>
                  <a:lnTo>
                    <a:pt x="197230" y="3517"/>
                  </a:lnTo>
                  <a:lnTo>
                    <a:pt x="198500" y="2895"/>
                  </a:lnTo>
                  <a:lnTo>
                    <a:pt x="207668" y="1969"/>
                  </a:lnTo>
                  <a:lnTo>
                    <a:pt x="222027" y="5419"/>
                  </a:lnTo>
                  <a:lnTo>
                    <a:pt x="241577" y="13246"/>
                  </a:lnTo>
                  <a:lnTo>
                    <a:pt x="266318" y="25450"/>
                  </a:lnTo>
                  <a:lnTo>
                    <a:pt x="280892" y="35427"/>
                  </a:lnTo>
                  <a:lnTo>
                    <a:pt x="292607" y="42840"/>
                  </a:lnTo>
                  <a:lnTo>
                    <a:pt x="301466" y="47685"/>
                  </a:lnTo>
                  <a:lnTo>
                    <a:pt x="307466" y="49961"/>
                  </a:lnTo>
                  <a:lnTo>
                    <a:pt x="317626" y="65531"/>
                  </a:lnTo>
                  <a:lnTo>
                    <a:pt x="336422" y="75171"/>
                  </a:lnTo>
                  <a:lnTo>
                    <a:pt x="340105" y="101968"/>
                  </a:lnTo>
                  <a:lnTo>
                    <a:pt x="352425" y="111493"/>
                  </a:lnTo>
                  <a:lnTo>
                    <a:pt x="350138" y="123062"/>
                  </a:lnTo>
                  <a:lnTo>
                    <a:pt x="357885" y="133946"/>
                  </a:lnTo>
                  <a:lnTo>
                    <a:pt x="354199" y="142278"/>
                  </a:lnTo>
                  <a:lnTo>
                    <a:pt x="350964" y="150301"/>
                  </a:lnTo>
                  <a:lnTo>
                    <a:pt x="348206" y="158014"/>
                  </a:lnTo>
                  <a:lnTo>
                    <a:pt x="345947" y="165417"/>
                  </a:lnTo>
                  <a:lnTo>
                    <a:pt x="343407" y="175082"/>
                  </a:lnTo>
                  <a:lnTo>
                    <a:pt x="341375" y="182092"/>
                  </a:lnTo>
                  <a:lnTo>
                    <a:pt x="337311" y="213448"/>
                  </a:lnTo>
                  <a:lnTo>
                    <a:pt x="331342" y="216242"/>
                  </a:lnTo>
                  <a:lnTo>
                    <a:pt x="325747" y="227899"/>
                  </a:lnTo>
                  <a:lnTo>
                    <a:pt x="322103" y="236754"/>
                  </a:lnTo>
                  <a:lnTo>
                    <a:pt x="320413" y="242812"/>
                  </a:lnTo>
                  <a:lnTo>
                    <a:pt x="320675" y="246075"/>
                  </a:lnTo>
                  <a:lnTo>
                    <a:pt x="311530" y="262153"/>
                  </a:lnTo>
                  <a:lnTo>
                    <a:pt x="315340" y="270294"/>
                  </a:lnTo>
                  <a:lnTo>
                    <a:pt x="298830" y="283133"/>
                  </a:lnTo>
                  <a:lnTo>
                    <a:pt x="299084" y="283603"/>
                  </a:lnTo>
                  <a:lnTo>
                    <a:pt x="302259" y="288556"/>
                  </a:lnTo>
                  <a:lnTo>
                    <a:pt x="308482" y="297992"/>
                  </a:lnTo>
                  <a:lnTo>
                    <a:pt x="291338" y="312140"/>
                  </a:lnTo>
                  <a:lnTo>
                    <a:pt x="293877" y="317563"/>
                  </a:lnTo>
                  <a:lnTo>
                    <a:pt x="286257" y="328828"/>
                  </a:lnTo>
                  <a:lnTo>
                    <a:pt x="289940" y="333755"/>
                  </a:lnTo>
                  <a:lnTo>
                    <a:pt x="276859" y="363981"/>
                  </a:lnTo>
                  <a:lnTo>
                    <a:pt x="277481" y="374900"/>
                  </a:lnTo>
                  <a:lnTo>
                    <a:pt x="277637" y="386089"/>
                  </a:lnTo>
                  <a:lnTo>
                    <a:pt x="277342" y="397550"/>
                  </a:lnTo>
                  <a:lnTo>
                    <a:pt x="276605" y="409282"/>
                  </a:lnTo>
                  <a:lnTo>
                    <a:pt x="282701" y="416733"/>
                  </a:lnTo>
                  <a:lnTo>
                    <a:pt x="288798" y="424873"/>
                  </a:lnTo>
                  <a:lnTo>
                    <a:pt x="294894" y="433702"/>
                  </a:lnTo>
                  <a:lnTo>
                    <a:pt x="300989" y="443217"/>
                  </a:lnTo>
                  <a:lnTo>
                    <a:pt x="316483" y="446455"/>
                  </a:lnTo>
                  <a:lnTo>
                    <a:pt x="326770" y="443382"/>
                  </a:lnTo>
                  <a:lnTo>
                    <a:pt x="335025" y="442810"/>
                  </a:lnTo>
                  <a:lnTo>
                    <a:pt x="341121" y="444741"/>
                  </a:lnTo>
                  <a:lnTo>
                    <a:pt x="347344" y="446658"/>
                  </a:lnTo>
                  <a:lnTo>
                    <a:pt x="352297" y="451662"/>
                  </a:lnTo>
                  <a:lnTo>
                    <a:pt x="356107" y="459739"/>
                  </a:lnTo>
                  <a:lnTo>
                    <a:pt x="358139" y="466585"/>
                  </a:lnTo>
                  <a:lnTo>
                    <a:pt x="364870" y="480758"/>
                  </a:lnTo>
                  <a:lnTo>
                    <a:pt x="337565" y="491096"/>
                  </a:lnTo>
                  <a:lnTo>
                    <a:pt x="330453" y="493306"/>
                  </a:lnTo>
                  <a:lnTo>
                    <a:pt x="323595" y="493687"/>
                  </a:lnTo>
                  <a:lnTo>
                    <a:pt x="316991" y="492226"/>
                  </a:lnTo>
                  <a:lnTo>
                    <a:pt x="297688" y="489064"/>
                  </a:lnTo>
                  <a:lnTo>
                    <a:pt x="281177" y="480631"/>
                  </a:lnTo>
                  <a:lnTo>
                    <a:pt x="273200" y="478892"/>
                  </a:lnTo>
                  <a:lnTo>
                    <a:pt x="266604" y="475791"/>
                  </a:lnTo>
                  <a:lnTo>
                    <a:pt x="261389" y="471324"/>
                  </a:lnTo>
                  <a:lnTo>
                    <a:pt x="257555" y="465493"/>
                  </a:lnTo>
                  <a:lnTo>
                    <a:pt x="257428" y="465048"/>
                  </a:lnTo>
                  <a:lnTo>
                    <a:pt x="242315" y="468718"/>
                  </a:lnTo>
                  <a:lnTo>
                    <a:pt x="236092" y="455599"/>
                  </a:lnTo>
                  <a:lnTo>
                    <a:pt x="234950" y="437019"/>
                  </a:lnTo>
                  <a:lnTo>
                    <a:pt x="214629" y="418642"/>
                  </a:lnTo>
                  <a:lnTo>
                    <a:pt x="216788" y="417360"/>
                  </a:lnTo>
                  <a:lnTo>
                    <a:pt x="204469" y="387959"/>
                  </a:lnTo>
                  <a:lnTo>
                    <a:pt x="210057" y="382041"/>
                  </a:lnTo>
                  <a:lnTo>
                    <a:pt x="213486" y="376021"/>
                  </a:lnTo>
                  <a:lnTo>
                    <a:pt x="214629" y="369925"/>
                  </a:lnTo>
                  <a:lnTo>
                    <a:pt x="215772" y="363816"/>
                  </a:lnTo>
                  <a:lnTo>
                    <a:pt x="217423" y="360273"/>
                  </a:lnTo>
                  <a:lnTo>
                    <a:pt x="219455" y="359282"/>
                  </a:lnTo>
                  <a:lnTo>
                    <a:pt x="220956" y="353525"/>
                  </a:lnTo>
                  <a:lnTo>
                    <a:pt x="221075" y="346082"/>
                  </a:lnTo>
                  <a:lnTo>
                    <a:pt x="219813" y="336956"/>
                  </a:lnTo>
                  <a:lnTo>
                    <a:pt x="217169" y="326148"/>
                  </a:lnTo>
                  <a:lnTo>
                    <a:pt x="224154" y="322783"/>
                  </a:lnTo>
                  <a:lnTo>
                    <a:pt x="225297" y="305066"/>
                  </a:lnTo>
                  <a:lnTo>
                    <a:pt x="232282" y="297726"/>
                  </a:lnTo>
                  <a:lnTo>
                    <a:pt x="232663" y="292646"/>
                  </a:lnTo>
                  <a:lnTo>
                    <a:pt x="234441" y="286969"/>
                  </a:lnTo>
                  <a:lnTo>
                    <a:pt x="237616" y="280669"/>
                  </a:lnTo>
                  <a:lnTo>
                    <a:pt x="240664" y="274383"/>
                  </a:lnTo>
                  <a:lnTo>
                    <a:pt x="242569" y="271754"/>
                  </a:lnTo>
                  <a:lnTo>
                    <a:pt x="242950" y="272770"/>
                  </a:lnTo>
                  <a:lnTo>
                    <a:pt x="237870" y="262013"/>
                  </a:lnTo>
                  <a:lnTo>
                    <a:pt x="250570" y="252336"/>
                  </a:lnTo>
                  <a:lnTo>
                    <a:pt x="254000" y="228930"/>
                  </a:lnTo>
                  <a:lnTo>
                    <a:pt x="262635" y="223151"/>
                  </a:lnTo>
                  <a:lnTo>
                    <a:pt x="267969" y="220129"/>
                  </a:lnTo>
                  <a:lnTo>
                    <a:pt x="270128" y="219875"/>
                  </a:lnTo>
                  <a:lnTo>
                    <a:pt x="268985" y="218312"/>
                  </a:lnTo>
                  <a:lnTo>
                    <a:pt x="267207" y="215861"/>
                  </a:lnTo>
                  <a:lnTo>
                    <a:pt x="264794" y="212509"/>
                  </a:lnTo>
                  <a:lnTo>
                    <a:pt x="274573" y="193662"/>
                  </a:lnTo>
                  <a:lnTo>
                    <a:pt x="271144" y="186296"/>
                  </a:lnTo>
                  <a:lnTo>
                    <a:pt x="280542" y="171500"/>
                  </a:lnTo>
                  <a:lnTo>
                    <a:pt x="275970" y="155308"/>
                  </a:lnTo>
                  <a:lnTo>
                    <a:pt x="286638" y="146735"/>
                  </a:lnTo>
                  <a:lnTo>
                    <a:pt x="292226" y="140817"/>
                  </a:lnTo>
                  <a:lnTo>
                    <a:pt x="292480" y="137553"/>
                  </a:lnTo>
                  <a:lnTo>
                    <a:pt x="286289" y="126785"/>
                  </a:lnTo>
                  <a:lnTo>
                    <a:pt x="280479" y="118025"/>
                  </a:lnTo>
                  <a:lnTo>
                    <a:pt x="275050" y="111273"/>
                  </a:lnTo>
                  <a:lnTo>
                    <a:pt x="270001" y="106527"/>
                  </a:lnTo>
                  <a:lnTo>
                    <a:pt x="272288" y="100228"/>
                  </a:lnTo>
                  <a:lnTo>
                    <a:pt x="271214" y="98375"/>
                  </a:lnTo>
                  <a:lnTo>
                    <a:pt x="266271" y="93691"/>
                  </a:lnTo>
                  <a:lnTo>
                    <a:pt x="257446" y="86173"/>
                  </a:lnTo>
                  <a:lnTo>
                    <a:pt x="244728" y="75818"/>
                  </a:lnTo>
                  <a:lnTo>
                    <a:pt x="239775" y="79476"/>
                  </a:lnTo>
                  <a:lnTo>
                    <a:pt x="224281" y="78346"/>
                  </a:lnTo>
                  <a:lnTo>
                    <a:pt x="217804" y="71043"/>
                  </a:lnTo>
                  <a:lnTo>
                    <a:pt x="202691" y="66471"/>
                  </a:lnTo>
                  <a:lnTo>
                    <a:pt x="195198" y="63182"/>
                  </a:lnTo>
                  <a:lnTo>
                    <a:pt x="195198" y="61188"/>
                  </a:lnTo>
                  <a:lnTo>
                    <a:pt x="180085" y="76136"/>
                  </a:lnTo>
                  <a:lnTo>
                    <a:pt x="173862" y="60744"/>
                  </a:lnTo>
                  <a:lnTo>
                    <a:pt x="169290" y="67043"/>
                  </a:lnTo>
                  <a:lnTo>
                    <a:pt x="142366" y="74637"/>
                  </a:lnTo>
                  <a:lnTo>
                    <a:pt x="141985" y="82550"/>
                  </a:lnTo>
                  <a:lnTo>
                    <a:pt x="129158" y="86906"/>
                  </a:lnTo>
                  <a:lnTo>
                    <a:pt x="122300" y="89293"/>
                  </a:lnTo>
                  <a:lnTo>
                    <a:pt x="121538" y="89712"/>
                  </a:lnTo>
                  <a:lnTo>
                    <a:pt x="121411" y="89814"/>
                  </a:lnTo>
                  <a:lnTo>
                    <a:pt x="116712" y="93560"/>
                  </a:lnTo>
                  <a:lnTo>
                    <a:pt x="107314" y="100952"/>
                  </a:lnTo>
                  <a:lnTo>
                    <a:pt x="97789" y="108496"/>
                  </a:lnTo>
                  <a:lnTo>
                    <a:pt x="91947" y="112801"/>
                  </a:lnTo>
                  <a:lnTo>
                    <a:pt x="89661" y="113855"/>
                  </a:lnTo>
                  <a:lnTo>
                    <a:pt x="71119" y="122656"/>
                  </a:lnTo>
                  <a:lnTo>
                    <a:pt x="37718" y="152590"/>
                  </a:lnTo>
                  <a:lnTo>
                    <a:pt x="35305" y="155955"/>
                  </a:lnTo>
                  <a:lnTo>
                    <a:pt x="32638" y="158381"/>
                  </a:lnTo>
                  <a:lnTo>
                    <a:pt x="29463" y="159867"/>
                  </a:lnTo>
                  <a:lnTo>
                    <a:pt x="23842" y="161136"/>
                  </a:lnTo>
                  <a:lnTo>
                    <a:pt x="17065" y="160143"/>
                  </a:lnTo>
                  <a:lnTo>
                    <a:pt x="9122" y="156888"/>
                  </a:lnTo>
                  <a:lnTo>
                    <a:pt x="0" y="151371"/>
                  </a:lnTo>
                  <a:lnTo>
                    <a:pt x="5736" y="134324"/>
                  </a:lnTo>
                  <a:lnTo>
                    <a:pt x="13223" y="120164"/>
                  </a:lnTo>
                  <a:lnTo>
                    <a:pt x="22449" y="108894"/>
                  </a:lnTo>
                  <a:lnTo>
                    <a:pt x="33400" y="100520"/>
                  </a:lnTo>
                  <a:lnTo>
                    <a:pt x="32638" y="99402"/>
                  </a:lnTo>
                  <a:lnTo>
                    <a:pt x="31750" y="98031"/>
                  </a:lnTo>
                  <a:lnTo>
                    <a:pt x="30733" y="96431"/>
                  </a:lnTo>
                  <a:lnTo>
                    <a:pt x="44957" y="79781"/>
                  </a:lnTo>
                  <a:lnTo>
                    <a:pt x="50672" y="58165"/>
                  </a:lnTo>
                  <a:lnTo>
                    <a:pt x="63118" y="52260"/>
                  </a:lnTo>
                  <a:lnTo>
                    <a:pt x="67381" y="46116"/>
                  </a:lnTo>
                  <a:lnTo>
                    <a:pt x="72548" y="40143"/>
                  </a:lnTo>
                  <a:lnTo>
                    <a:pt x="78620" y="34338"/>
                  </a:lnTo>
                  <a:lnTo>
                    <a:pt x="85597" y="28701"/>
                  </a:lnTo>
                  <a:close/>
                </a:path>
              </a:pathLst>
            </a:custGeom>
            <a:ln w="38099">
              <a:solidFill>
                <a:srgbClr val="FF0000"/>
              </a:solidFill>
            </a:ln>
          </p:spPr>
          <p:txBody>
            <a:bodyPr wrap="square" lIns="0" tIns="0" rIns="0" bIns="0" rtlCol="0"/>
            <a:lstStyle/>
            <a:p>
              <a:endParaRPr/>
            </a:p>
          </p:txBody>
        </p:sp>
        <p:sp>
          <p:nvSpPr>
            <p:cNvPr id="18" name="object 18"/>
            <p:cNvSpPr/>
            <p:nvPr/>
          </p:nvSpPr>
          <p:spPr>
            <a:xfrm>
              <a:off x="3051047" y="133350"/>
              <a:ext cx="3045460" cy="3048000"/>
            </a:xfrm>
            <a:custGeom>
              <a:avLst/>
              <a:gdLst/>
              <a:ahLst/>
              <a:cxnLst/>
              <a:rect l="l" t="t" r="r" b="b"/>
              <a:pathLst>
                <a:path w="3045460" h="3048000">
                  <a:moveTo>
                    <a:pt x="1522476" y="0"/>
                  </a:moveTo>
                  <a:lnTo>
                    <a:pt x="1474144" y="753"/>
                  </a:lnTo>
                  <a:lnTo>
                    <a:pt x="1426189" y="2998"/>
                  </a:lnTo>
                  <a:lnTo>
                    <a:pt x="1378631" y="6713"/>
                  </a:lnTo>
                  <a:lnTo>
                    <a:pt x="1331494" y="11874"/>
                  </a:lnTo>
                  <a:lnTo>
                    <a:pt x="1284799" y="18461"/>
                  </a:lnTo>
                  <a:lnTo>
                    <a:pt x="1238569" y="26450"/>
                  </a:lnTo>
                  <a:lnTo>
                    <a:pt x="1192827" y="35820"/>
                  </a:lnTo>
                  <a:lnTo>
                    <a:pt x="1147593" y="46547"/>
                  </a:lnTo>
                  <a:lnTo>
                    <a:pt x="1102892" y="58610"/>
                  </a:lnTo>
                  <a:lnTo>
                    <a:pt x="1058744" y="71986"/>
                  </a:lnTo>
                  <a:lnTo>
                    <a:pt x="1015173" y="86653"/>
                  </a:lnTo>
                  <a:lnTo>
                    <a:pt x="972200" y="102589"/>
                  </a:lnTo>
                  <a:lnTo>
                    <a:pt x="929848" y="119770"/>
                  </a:lnTo>
                  <a:lnTo>
                    <a:pt x="888139" y="138176"/>
                  </a:lnTo>
                  <a:lnTo>
                    <a:pt x="847096" y="157784"/>
                  </a:lnTo>
                  <a:lnTo>
                    <a:pt x="806740" y="178570"/>
                  </a:lnTo>
                  <a:lnTo>
                    <a:pt x="767094" y="200514"/>
                  </a:lnTo>
                  <a:lnTo>
                    <a:pt x="728181" y="223593"/>
                  </a:lnTo>
                  <a:lnTo>
                    <a:pt x="690022" y="247783"/>
                  </a:lnTo>
                  <a:lnTo>
                    <a:pt x="652641" y="273064"/>
                  </a:lnTo>
                  <a:lnTo>
                    <a:pt x="616058" y="299412"/>
                  </a:lnTo>
                  <a:lnTo>
                    <a:pt x="580297" y="326806"/>
                  </a:lnTo>
                  <a:lnTo>
                    <a:pt x="545379" y="355223"/>
                  </a:lnTo>
                  <a:lnTo>
                    <a:pt x="511328" y="384641"/>
                  </a:lnTo>
                  <a:lnTo>
                    <a:pt x="478165" y="415037"/>
                  </a:lnTo>
                  <a:lnTo>
                    <a:pt x="445912" y="446389"/>
                  </a:lnTo>
                  <a:lnTo>
                    <a:pt x="414593" y="478674"/>
                  </a:lnTo>
                  <a:lnTo>
                    <a:pt x="384229" y="511872"/>
                  </a:lnTo>
                  <a:lnTo>
                    <a:pt x="354842" y="545958"/>
                  </a:lnTo>
                  <a:lnTo>
                    <a:pt x="326455" y="580911"/>
                  </a:lnTo>
                  <a:lnTo>
                    <a:pt x="299090" y="616709"/>
                  </a:lnTo>
                  <a:lnTo>
                    <a:pt x="272769" y="653329"/>
                  </a:lnTo>
                  <a:lnTo>
                    <a:pt x="247515" y="690748"/>
                  </a:lnTo>
                  <a:lnTo>
                    <a:pt x="223350" y="728945"/>
                  </a:lnTo>
                  <a:lnTo>
                    <a:pt x="200296" y="767898"/>
                  </a:lnTo>
                  <a:lnTo>
                    <a:pt x="178376" y="807583"/>
                  </a:lnTo>
                  <a:lnTo>
                    <a:pt x="157612" y="847979"/>
                  </a:lnTo>
                  <a:lnTo>
                    <a:pt x="138025" y="889062"/>
                  </a:lnTo>
                  <a:lnTo>
                    <a:pt x="119639" y="930812"/>
                  </a:lnTo>
                  <a:lnTo>
                    <a:pt x="102476" y="973206"/>
                  </a:lnTo>
                  <a:lnTo>
                    <a:pt x="86558" y="1016220"/>
                  </a:lnTo>
                  <a:lnTo>
                    <a:pt x="71907" y="1059834"/>
                  </a:lnTo>
                  <a:lnTo>
                    <a:pt x="58545" y="1104024"/>
                  </a:lnTo>
                  <a:lnTo>
                    <a:pt x="46496" y="1148768"/>
                  </a:lnTo>
                  <a:lnTo>
                    <a:pt x="35780" y="1194045"/>
                  </a:lnTo>
                  <a:lnTo>
                    <a:pt x="26421" y="1239831"/>
                  </a:lnTo>
                  <a:lnTo>
                    <a:pt x="18441" y="1286104"/>
                  </a:lnTo>
                  <a:lnTo>
                    <a:pt x="11861" y="1332843"/>
                  </a:lnTo>
                  <a:lnTo>
                    <a:pt x="6705" y="1380024"/>
                  </a:lnTo>
                  <a:lnTo>
                    <a:pt x="2995" y="1427625"/>
                  </a:lnTo>
                  <a:lnTo>
                    <a:pt x="752" y="1475624"/>
                  </a:lnTo>
                  <a:lnTo>
                    <a:pt x="0" y="1524000"/>
                  </a:lnTo>
                  <a:lnTo>
                    <a:pt x="752" y="1572375"/>
                  </a:lnTo>
                  <a:lnTo>
                    <a:pt x="2995" y="1620374"/>
                  </a:lnTo>
                  <a:lnTo>
                    <a:pt x="6705" y="1667975"/>
                  </a:lnTo>
                  <a:lnTo>
                    <a:pt x="11861" y="1715156"/>
                  </a:lnTo>
                  <a:lnTo>
                    <a:pt x="18441" y="1761895"/>
                  </a:lnTo>
                  <a:lnTo>
                    <a:pt x="26421" y="1808168"/>
                  </a:lnTo>
                  <a:lnTo>
                    <a:pt x="35780" y="1853954"/>
                  </a:lnTo>
                  <a:lnTo>
                    <a:pt x="46496" y="1899231"/>
                  </a:lnTo>
                  <a:lnTo>
                    <a:pt x="58545" y="1943975"/>
                  </a:lnTo>
                  <a:lnTo>
                    <a:pt x="71907" y="1988165"/>
                  </a:lnTo>
                  <a:lnTo>
                    <a:pt x="86558" y="2031779"/>
                  </a:lnTo>
                  <a:lnTo>
                    <a:pt x="102476" y="2074793"/>
                  </a:lnTo>
                  <a:lnTo>
                    <a:pt x="119639" y="2117187"/>
                  </a:lnTo>
                  <a:lnTo>
                    <a:pt x="138025" y="2158937"/>
                  </a:lnTo>
                  <a:lnTo>
                    <a:pt x="157612" y="2200020"/>
                  </a:lnTo>
                  <a:lnTo>
                    <a:pt x="178376" y="2240416"/>
                  </a:lnTo>
                  <a:lnTo>
                    <a:pt x="200296" y="2280101"/>
                  </a:lnTo>
                  <a:lnTo>
                    <a:pt x="223350" y="2319054"/>
                  </a:lnTo>
                  <a:lnTo>
                    <a:pt x="247515" y="2357251"/>
                  </a:lnTo>
                  <a:lnTo>
                    <a:pt x="272769" y="2394670"/>
                  </a:lnTo>
                  <a:lnTo>
                    <a:pt x="299090" y="2431290"/>
                  </a:lnTo>
                  <a:lnTo>
                    <a:pt x="326455" y="2467088"/>
                  </a:lnTo>
                  <a:lnTo>
                    <a:pt x="354842" y="2502041"/>
                  </a:lnTo>
                  <a:lnTo>
                    <a:pt x="384229" y="2536127"/>
                  </a:lnTo>
                  <a:lnTo>
                    <a:pt x="414593" y="2569325"/>
                  </a:lnTo>
                  <a:lnTo>
                    <a:pt x="445912" y="2601610"/>
                  </a:lnTo>
                  <a:lnTo>
                    <a:pt x="478165" y="2632962"/>
                  </a:lnTo>
                  <a:lnTo>
                    <a:pt x="511328" y="2663358"/>
                  </a:lnTo>
                  <a:lnTo>
                    <a:pt x="545379" y="2692776"/>
                  </a:lnTo>
                  <a:lnTo>
                    <a:pt x="580297" y="2721193"/>
                  </a:lnTo>
                  <a:lnTo>
                    <a:pt x="616058" y="2748587"/>
                  </a:lnTo>
                  <a:lnTo>
                    <a:pt x="652641" y="2774935"/>
                  </a:lnTo>
                  <a:lnTo>
                    <a:pt x="690022" y="2800216"/>
                  </a:lnTo>
                  <a:lnTo>
                    <a:pt x="728181" y="2824406"/>
                  </a:lnTo>
                  <a:lnTo>
                    <a:pt x="767094" y="2847485"/>
                  </a:lnTo>
                  <a:lnTo>
                    <a:pt x="806740" y="2869429"/>
                  </a:lnTo>
                  <a:lnTo>
                    <a:pt x="847096" y="2890215"/>
                  </a:lnTo>
                  <a:lnTo>
                    <a:pt x="888139" y="2909823"/>
                  </a:lnTo>
                  <a:lnTo>
                    <a:pt x="929848" y="2928229"/>
                  </a:lnTo>
                  <a:lnTo>
                    <a:pt x="972200" y="2945410"/>
                  </a:lnTo>
                  <a:lnTo>
                    <a:pt x="1015173" y="2961346"/>
                  </a:lnTo>
                  <a:lnTo>
                    <a:pt x="1058744" y="2976013"/>
                  </a:lnTo>
                  <a:lnTo>
                    <a:pt x="1102892" y="2989389"/>
                  </a:lnTo>
                  <a:lnTo>
                    <a:pt x="1147593" y="3001452"/>
                  </a:lnTo>
                  <a:lnTo>
                    <a:pt x="1192827" y="3012179"/>
                  </a:lnTo>
                  <a:lnTo>
                    <a:pt x="1238569" y="3021549"/>
                  </a:lnTo>
                  <a:lnTo>
                    <a:pt x="1284799" y="3029538"/>
                  </a:lnTo>
                  <a:lnTo>
                    <a:pt x="1331494" y="3036125"/>
                  </a:lnTo>
                  <a:lnTo>
                    <a:pt x="1378631" y="3041286"/>
                  </a:lnTo>
                  <a:lnTo>
                    <a:pt x="1426189" y="3045001"/>
                  </a:lnTo>
                  <a:lnTo>
                    <a:pt x="1474144" y="3047246"/>
                  </a:lnTo>
                  <a:lnTo>
                    <a:pt x="1522476" y="3048000"/>
                  </a:lnTo>
                  <a:lnTo>
                    <a:pt x="1570807" y="3047246"/>
                  </a:lnTo>
                  <a:lnTo>
                    <a:pt x="1618762" y="3045001"/>
                  </a:lnTo>
                  <a:lnTo>
                    <a:pt x="1666320" y="3041286"/>
                  </a:lnTo>
                  <a:lnTo>
                    <a:pt x="1713457" y="3036125"/>
                  </a:lnTo>
                  <a:lnTo>
                    <a:pt x="1760152" y="3029538"/>
                  </a:lnTo>
                  <a:lnTo>
                    <a:pt x="1806382" y="3021549"/>
                  </a:lnTo>
                  <a:lnTo>
                    <a:pt x="1852124" y="3012179"/>
                  </a:lnTo>
                  <a:lnTo>
                    <a:pt x="1897358" y="3001452"/>
                  </a:lnTo>
                  <a:lnTo>
                    <a:pt x="1942059" y="2989389"/>
                  </a:lnTo>
                  <a:lnTo>
                    <a:pt x="1986207" y="2976013"/>
                  </a:lnTo>
                  <a:lnTo>
                    <a:pt x="2029778" y="2961346"/>
                  </a:lnTo>
                  <a:lnTo>
                    <a:pt x="2072751" y="2945410"/>
                  </a:lnTo>
                  <a:lnTo>
                    <a:pt x="2115103" y="2928229"/>
                  </a:lnTo>
                  <a:lnTo>
                    <a:pt x="2156812" y="2909823"/>
                  </a:lnTo>
                  <a:lnTo>
                    <a:pt x="2197855" y="2890215"/>
                  </a:lnTo>
                  <a:lnTo>
                    <a:pt x="2238211" y="2869429"/>
                  </a:lnTo>
                  <a:lnTo>
                    <a:pt x="2277857" y="2847485"/>
                  </a:lnTo>
                  <a:lnTo>
                    <a:pt x="2316770" y="2824406"/>
                  </a:lnTo>
                  <a:lnTo>
                    <a:pt x="2354929" y="2800216"/>
                  </a:lnTo>
                  <a:lnTo>
                    <a:pt x="2392310" y="2774935"/>
                  </a:lnTo>
                  <a:lnTo>
                    <a:pt x="2428893" y="2748587"/>
                  </a:lnTo>
                  <a:lnTo>
                    <a:pt x="2464654" y="2721193"/>
                  </a:lnTo>
                  <a:lnTo>
                    <a:pt x="2499572" y="2692776"/>
                  </a:lnTo>
                  <a:lnTo>
                    <a:pt x="2533623" y="2663358"/>
                  </a:lnTo>
                  <a:lnTo>
                    <a:pt x="2566786" y="2632962"/>
                  </a:lnTo>
                  <a:lnTo>
                    <a:pt x="2599039" y="2601610"/>
                  </a:lnTo>
                  <a:lnTo>
                    <a:pt x="2630358" y="2569325"/>
                  </a:lnTo>
                  <a:lnTo>
                    <a:pt x="2660722" y="2536127"/>
                  </a:lnTo>
                  <a:lnTo>
                    <a:pt x="2690109" y="2502041"/>
                  </a:lnTo>
                  <a:lnTo>
                    <a:pt x="2718496" y="2467088"/>
                  </a:lnTo>
                  <a:lnTo>
                    <a:pt x="2745861" y="2431290"/>
                  </a:lnTo>
                  <a:lnTo>
                    <a:pt x="2772182" y="2394670"/>
                  </a:lnTo>
                  <a:lnTo>
                    <a:pt x="2797436" y="2357251"/>
                  </a:lnTo>
                  <a:lnTo>
                    <a:pt x="2821601" y="2319054"/>
                  </a:lnTo>
                  <a:lnTo>
                    <a:pt x="2844655" y="2280101"/>
                  </a:lnTo>
                  <a:lnTo>
                    <a:pt x="2866575" y="2240416"/>
                  </a:lnTo>
                  <a:lnTo>
                    <a:pt x="2887339" y="2200020"/>
                  </a:lnTo>
                  <a:lnTo>
                    <a:pt x="2906926" y="2158937"/>
                  </a:lnTo>
                  <a:lnTo>
                    <a:pt x="2925312" y="2117187"/>
                  </a:lnTo>
                  <a:lnTo>
                    <a:pt x="2942475" y="2074793"/>
                  </a:lnTo>
                  <a:lnTo>
                    <a:pt x="2958393" y="2031779"/>
                  </a:lnTo>
                  <a:lnTo>
                    <a:pt x="2973044" y="1988165"/>
                  </a:lnTo>
                  <a:lnTo>
                    <a:pt x="2986406" y="1943975"/>
                  </a:lnTo>
                  <a:lnTo>
                    <a:pt x="2998455" y="1899231"/>
                  </a:lnTo>
                  <a:lnTo>
                    <a:pt x="3009171" y="1853954"/>
                  </a:lnTo>
                  <a:lnTo>
                    <a:pt x="3018530" y="1808168"/>
                  </a:lnTo>
                  <a:lnTo>
                    <a:pt x="3026510" y="1761895"/>
                  </a:lnTo>
                  <a:lnTo>
                    <a:pt x="3033090" y="1715156"/>
                  </a:lnTo>
                  <a:lnTo>
                    <a:pt x="3038246" y="1667975"/>
                  </a:lnTo>
                  <a:lnTo>
                    <a:pt x="3041956" y="1620374"/>
                  </a:lnTo>
                  <a:lnTo>
                    <a:pt x="3044199" y="1572375"/>
                  </a:lnTo>
                  <a:lnTo>
                    <a:pt x="3044952" y="1524000"/>
                  </a:lnTo>
                  <a:lnTo>
                    <a:pt x="3044199" y="1475624"/>
                  </a:lnTo>
                  <a:lnTo>
                    <a:pt x="3041956" y="1427625"/>
                  </a:lnTo>
                  <a:lnTo>
                    <a:pt x="3038246" y="1380024"/>
                  </a:lnTo>
                  <a:lnTo>
                    <a:pt x="3033090" y="1332843"/>
                  </a:lnTo>
                  <a:lnTo>
                    <a:pt x="3026510" y="1286104"/>
                  </a:lnTo>
                  <a:lnTo>
                    <a:pt x="3018530" y="1239831"/>
                  </a:lnTo>
                  <a:lnTo>
                    <a:pt x="3009171" y="1194045"/>
                  </a:lnTo>
                  <a:lnTo>
                    <a:pt x="2998455" y="1148768"/>
                  </a:lnTo>
                  <a:lnTo>
                    <a:pt x="2986406" y="1104024"/>
                  </a:lnTo>
                  <a:lnTo>
                    <a:pt x="2973044" y="1059834"/>
                  </a:lnTo>
                  <a:lnTo>
                    <a:pt x="2958393" y="1016220"/>
                  </a:lnTo>
                  <a:lnTo>
                    <a:pt x="2942475" y="973206"/>
                  </a:lnTo>
                  <a:lnTo>
                    <a:pt x="2925312" y="930812"/>
                  </a:lnTo>
                  <a:lnTo>
                    <a:pt x="2906926" y="889062"/>
                  </a:lnTo>
                  <a:lnTo>
                    <a:pt x="2887339" y="847979"/>
                  </a:lnTo>
                  <a:lnTo>
                    <a:pt x="2866575" y="807583"/>
                  </a:lnTo>
                  <a:lnTo>
                    <a:pt x="2844655" y="767898"/>
                  </a:lnTo>
                  <a:lnTo>
                    <a:pt x="2821601" y="728945"/>
                  </a:lnTo>
                  <a:lnTo>
                    <a:pt x="2797436" y="690748"/>
                  </a:lnTo>
                  <a:lnTo>
                    <a:pt x="2772182" y="653329"/>
                  </a:lnTo>
                  <a:lnTo>
                    <a:pt x="2745861" y="616709"/>
                  </a:lnTo>
                  <a:lnTo>
                    <a:pt x="2718496" y="580911"/>
                  </a:lnTo>
                  <a:lnTo>
                    <a:pt x="2690109" y="545958"/>
                  </a:lnTo>
                  <a:lnTo>
                    <a:pt x="2660722" y="511872"/>
                  </a:lnTo>
                  <a:lnTo>
                    <a:pt x="2630358" y="478674"/>
                  </a:lnTo>
                  <a:lnTo>
                    <a:pt x="2599039" y="446389"/>
                  </a:lnTo>
                  <a:lnTo>
                    <a:pt x="2566786" y="415037"/>
                  </a:lnTo>
                  <a:lnTo>
                    <a:pt x="2533623" y="384641"/>
                  </a:lnTo>
                  <a:lnTo>
                    <a:pt x="2499572" y="355223"/>
                  </a:lnTo>
                  <a:lnTo>
                    <a:pt x="2464654" y="326806"/>
                  </a:lnTo>
                  <a:lnTo>
                    <a:pt x="2428893" y="299412"/>
                  </a:lnTo>
                  <a:lnTo>
                    <a:pt x="2392310" y="273064"/>
                  </a:lnTo>
                  <a:lnTo>
                    <a:pt x="2354929" y="247783"/>
                  </a:lnTo>
                  <a:lnTo>
                    <a:pt x="2316770" y="223593"/>
                  </a:lnTo>
                  <a:lnTo>
                    <a:pt x="2277857" y="200514"/>
                  </a:lnTo>
                  <a:lnTo>
                    <a:pt x="2238211" y="178570"/>
                  </a:lnTo>
                  <a:lnTo>
                    <a:pt x="2197855" y="157784"/>
                  </a:lnTo>
                  <a:lnTo>
                    <a:pt x="2156812" y="138176"/>
                  </a:lnTo>
                  <a:lnTo>
                    <a:pt x="2115103" y="119770"/>
                  </a:lnTo>
                  <a:lnTo>
                    <a:pt x="2072751" y="102589"/>
                  </a:lnTo>
                  <a:lnTo>
                    <a:pt x="2029778" y="86653"/>
                  </a:lnTo>
                  <a:lnTo>
                    <a:pt x="1986207" y="71986"/>
                  </a:lnTo>
                  <a:lnTo>
                    <a:pt x="1942059" y="58610"/>
                  </a:lnTo>
                  <a:lnTo>
                    <a:pt x="1897358" y="46547"/>
                  </a:lnTo>
                  <a:lnTo>
                    <a:pt x="1852124" y="35820"/>
                  </a:lnTo>
                  <a:lnTo>
                    <a:pt x="1806382" y="26450"/>
                  </a:lnTo>
                  <a:lnTo>
                    <a:pt x="1760152" y="18461"/>
                  </a:lnTo>
                  <a:lnTo>
                    <a:pt x="1713457" y="11874"/>
                  </a:lnTo>
                  <a:lnTo>
                    <a:pt x="1666320" y="6713"/>
                  </a:lnTo>
                  <a:lnTo>
                    <a:pt x="1618762" y="2998"/>
                  </a:lnTo>
                  <a:lnTo>
                    <a:pt x="1570807" y="753"/>
                  </a:lnTo>
                  <a:lnTo>
                    <a:pt x="1522476" y="0"/>
                  </a:lnTo>
                  <a:close/>
                </a:path>
              </a:pathLst>
            </a:custGeom>
            <a:solidFill>
              <a:srgbClr val="FFCC00">
                <a:alpha val="43136"/>
              </a:srgbClr>
            </a:solidFill>
          </p:spPr>
          <p:txBody>
            <a:bodyPr wrap="square" lIns="0" tIns="0" rIns="0" bIns="0" rtlCol="0"/>
            <a:lstStyle/>
            <a:p>
              <a:endParaRPr/>
            </a:p>
          </p:txBody>
        </p:sp>
        <p:sp>
          <p:nvSpPr>
            <p:cNvPr id="19" name="object 19"/>
            <p:cNvSpPr/>
            <p:nvPr/>
          </p:nvSpPr>
          <p:spPr>
            <a:xfrm>
              <a:off x="3177539" y="259079"/>
              <a:ext cx="2849880" cy="2849880"/>
            </a:xfrm>
            <a:prstGeom prst="rect">
              <a:avLst/>
            </a:prstGeom>
            <a:blipFill>
              <a:blip r:embed="rId5"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0" name="object 20"/>
            <p:cNvSpPr/>
            <p:nvPr/>
          </p:nvSpPr>
          <p:spPr>
            <a:xfrm>
              <a:off x="3203447" y="285750"/>
              <a:ext cx="2743200" cy="2743200"/>
            </a:xfrm>
            <a:custGeom>
              <a:avLst/>
              <a:gdLst/>
              <a:ahLst/>
              <a:cxnLst/>
              <a:rect l="l" t="t" r="r" b="b"/>
              <a:pathLst>
                <a:path w="2743200" h="2743200">
                  <a:moveTo>
                    <a:pt x="1371600" y="0"/>
                  </a:moveTo>
                  <a:lnTo>
                    <a:pt x="1323444" y="829"/>
                  </a:lnTo>
                  <a:lnTo>
                    <a:pt x="1275706" y="3299"/>
                  </a:lnTo>
                  <a:lnTo>
                    <a:pt x="1228412" y="7382"/>
                  </a:lnTo>
                  <a:lnTo>
                    <a:pt x="1181590" y="13052"/>
                  </a:lnTo>
                  <a:lnTo>
                    <a:pt x="1135266" y="20281"/>
                  </a:lnTo>
                  <a:lnTo>
                    <a:pt x="1089467" y="29042"/>
                  </a:lnTo>
                  <a:lnTo>
                    <a:pt x="1044222" y="39307"/>
                  </a:lnTo>
                  <a:lnTo>
                    <a:pt x="999557" y="51050"/>
                  </a:lnTo>
                  <a:lnTo>
                    <a:pt x="955499" y="64243"/>
                  </a:lnTo>
                  <a:lnTo>
                    <a:pt x="912076" y="78860"/>
                  </a:lnTo>
                  <a:lnTo>
                    <a:pt x="869314" y="94872"/>
                  </a:lnTo>
                  <a:lnTo>
                    <a:pt x="827241" y="112253"/>
                  </a:lnTo>
                  <a:lnTo>
                    <a:pt x="785885" y="130975"/>
                  </a:lnTo>
                  <a:lnTo>
                    <a:pt x="745272" y="151012"/>
                  </a:lnTo>
                  <a:lnTo>
                    <a:pt x="705429" y="172336"/>
                  </a:lnTo>
                  <a:lnTo>
                    <a:pt x="666384" y="194920"/>
                  </a:lnTo>
                  <a:lnTo>
                    <a:pt x="628163" y="218737"/>
                  </a:lnTo>
                  <a:lnTo>
                    <a:pt x="590795" y="243759"/>
                  </a:lnTo>
                  <a:lnTo>
                    <a:pt x="554306" y="269960"/>
                  </a:lnTo>
                  <a:lnTo>
                    <a:pt x="518724" y="297312"/>
                  </a:lnTo>
                  <a:lnTo>
                    <a:pt x="484075" y="325788"/>
                  </a:lnTo>
                  <a:lnTo>
                    <a:pt x="450387" y="355360"/>
                  </a:lnTo>
                  <a:lnTo>
                    <a:pt x="417687" y="386003"/>
                  </a:lnTo>
                  <a:lnTo>
                    <a:pt x="386003" y="417687"/>
                  </a:lnTo>
                  <a:lnTo>
                    <a:pt x="355360" y="450387"/>
                  </a:lnTo>
                  <a:lnTo>
                    <a:pt x="325788" y="484075"/>
                  </a:lnTo>
                  <a:lnTo>
                    <a:pt x="297312" y="518724"/>
                  </a:lnTo>
                  <a:lnTo>
                    <a:pt x="269960" y="554306"/>
                  </a:lnTo>
                  <a:lnTo>
                    <a:pt x="243759" y="590795"/>
                  </a:lnTo>
                  <a:lnTo>
                    <a:pt x="218737" y="628163"/>
                  </a:lnTo>
                  <a:lnTo>
                    <a:pt x="194920" y="666384"/>
                  </a:lnTo>
                  <a:lnTo>
                    <a:pt x="172336" y="705429"/>
                  </a:lnTo>
                  <a:lnTo>
                    <a:pt x="151012" y="745272"/>
                  </a:lnTo>
                  <a:lnTo>
                    <a:pt x="130975" y="785885"/>
                  </a:lnTo>
                  <a:lnTo>
                    <a:pt x="112253" y="827241"/>
                  </a:lnTo>
                  <a:lnTo>
                    <a:pt x="94872" y="869314"/>
                  </a:lnTo>
                  <a:lnTo>
                    <a:pt x="78860" y="912076"/>
                  </a:lnTo>
                  <a:lnTo>
                    <a:pt x="64243" y="955499"/>
                  </a:lnTo>
                  <a:lnTo>
                    <a:pt x="51050" y="999557"/>
                  </a:lnTo>
                  <a:lnTo>
                    <a:pt x="39307" y="1044222"/>
                  </a:lnTo>
                  <a:lnTo>
                    <a:pt x="29042" y="1089467"/>
                  </a:lnTo>
                  <a:lnTo>
                    <a:pt x="20281" y="1135266"/>
                  </a:lnTo>
                  <a:lnTo>
                    <a:pt x="13052" y="1181590"/>
                  </a:lnTo>
                  <a:lnTo>
                    <a:pt x="7382" y="1228412"/>
                  </a:lnTo>
                  <a:lnTo>
                    <a:pt x="3299" y="1275706"/>
                  </a:lnTo>
                  <a:lnTo>
                    <a:pt x="829" y="1323444"/>
                  </a:lnTo>
                  <a:lnTo>
                    <a:pt x="0" y="1371600"/>
                  </a:lnTo>
                  <a:lnTo>
                    <a:pt x="829" y="1419755"/>
                  </a:lnTo>
                  <a:lnTo>
                    <a:pt x="3299" y="1467493"/>
                  </a:lnTo>
                  <a:lnTo>
                    <a:pt x="7382" y="1514787"/>
                  </a:lnTo>
                  <a:lnTo>
                    <a:pt x="13052" y="1561609"/>
                  </a:lnTo>
                  <a:lnTo>
                    <a:pt x="20281" y="1607933"/>
                  </a:lnTo>
                  <a:lnTo>
                    <a:pt x="29042" y="1653732"/>
                  </a:lnTo>
                  <a:lnTo>
                    <a:pt x="39307" y="1698977"/>
                  </a:lnTo>
                  <a:lnTo>
                    <a:pt x="51050" y="1743642"/>
                  </a:lnTo>
                  <a:lnTo>
                    <a:pt x="64243" y="1787700"/>
                  </a:lnTo>
                  <a:lnTo>
                    <a:pt x="78860" y="1831123"/>
                  </a:lnTo>
                  <a:lnTo>
                    <a:pt x="94872" y="1873885"/>
                  </a:lnTo>
                  <a:lnTo>
                    <a:pt x="112253" y="1915958"/>
                  </a:lnTo>
                  <a:lnTo>
                    <a:pt x="130975" y="1957314"/>
                  </a:lnTo>
                  <a:lnTo>
                    <a:pt x="151012" y="1997927"/>
                  </a:lnTo>
                  <a:lnTo>
                    <a:pt x="172336" y="2037770"/>
                  </a:lnTo>
                  <a:lnTo>
                    <a:pt x="194920" y="2076815"/>
                  </a:lnTo>
                  <a:lnTo>
                    <a:pt x="218737" y="2115036"/>
                  </a:lnTo>
                  <a:lnTo>
                    <a:pt x="243759" y="2152404"/>
                  </a:lnTo>
                  <a:lnTo>
                    <a:pt x="269960" y="2188893"/>
                  </a:lnTo>
                  <a:lnTo>
                    <a:pt x="297312" y="2224475"/>
                  </a:lnTo>
                  <a:lnTo>
                    <a:pt x="325788" y="2259124"/>
                  </a:lnTo>
                  <a:lnTo>
                    <a:pt x="355360" y="2292812"/>
                  </a:lnTo>
                  <a:lnTo>
                    <a:pt x="386003" y="2325512"/>
                  </a:lnTo>
                  <a:lnTo>
                    <a:pt x="417687" y="2357196"/>
                  </a:lnTo>
                  <a:lnTo>
                    <a:pt x="450387" y="2387839"/>
                  </a:lnTo>
                  <a:lnTo>
                    <a:pt x="484075" y="2417411"/>
                  </a:lnTo>
                  <a:lnTo>
                    <a:pt x="518724" y="2445887"/>
                  </a:lnTo>
                  <a:lnTo>
                    <a:pt x="554306" y="2473239"/>
                  </a:lnTo>
                  <a:lnTo>
                    <a:pt x="590795" y="2499440"/>
                  </a:lnTo>
                  <a:lnTo>
                    <a:pt x="628163" y="2524462"/>
                  </a:lnTo>
                  <a:lnTo>
                    <a:pt x="666384" y="2548279"/>
                  </a:lnTo>
                  <a:lnTo>
                    <a:pt x="705429" y="2570863"/>
                  </a:lnTo>
                  <a:lnTo>
                    <a:pt x="745272" y="2592187"/>
                  </a:lnTo>
                  <a:lnTo>
                    <a:pt x="785885" y="2612224"/>
                  </a:lnTo>
                  <a:lnTo>
                    <a:pt x="827241" y="2630946"/>
                  </a:lnTo>
                  <a:lnTo>
                    <a:pt x="869314" y="2648327"/>
                  </a:lnTo>
                  <a:lnTo>
                    <a:pt x="912076" y="2664339"/>
                  </a:lnTo>
                  <a:lnTo>
                    <a:pt x="955499" y="2678956"/>
                  </a:lnTo>
                  <a:lnTo>
                    <a:pt x="999557" y="2692149"/>
                  </a:lnTo>
                  <a:lnTo>
                    <a:pt x="1044222" y="2703892"/>
                  </a:lnTo>
                  <a:lnTo>
                    <a:pt x="1089467" y="2714157"/>
                  </a:lnTo>
                  <a:lnTo>
                    <a:pt x="1135266" y="2722918"/>
                  </a:lnTo>
                  <a:lnTo>
                    <a:pt x="1181590" y="2730147"/>
                  </a:lnTo>
                  <a:lnTo>
                    <a:pt x="1228412" y="2735817"/>
                  </a:lnTo>
                  <a:lnTo>
                    <a:pt x="1275706" y="2739900"/>
                  </a:lnTo>
                  <a:lnTo>
                    <a:pt x="1323444" y="2742370"/>
                  </a:lnTo>
                  <a:lnTo>
                    <a:pt x="1371600" y="2743200"/>
                  </a:lnTo>
                  <a:lnTo>
                    <a:pt x="1419755" y="2742370"/>
                  </a:lnTo>
                  <a:lnTo>
                    <a:pt x="1467493" y="2739900"/>
                  </a:lnTo>
                  <a:lnTo>
                    <a:pt x="1514787" y="2735817"/>
                  </a:lnTo>
                  <a:lnTo>
                    <a:pt x="1561609" y="2730147"/>
                  </a:lnTo>
                  <a:lnTo>
                    <a:pt x="1607933" y="2722918"/>
                  </a:lnTo>
                  <a:lnTo>
                    <a:pt x="1653732" y="2714157"/>
                  </a:lnTo>
                  <a:lnTo>
                    <a:pt x="1698977" y="2703892"/>
                  </a:lnTo>
                  <a:lnTo>
                    <a:pt x="1743642" y="2692149"/>
                  </a:lnTo>
                  <a:lnTo>
                    <a:pt x="1787700" y="2678956"/>
                  </a:lnTo>
                  <a:lnTo>
                    <a:pt x="1831123" y="2664339"/>
                  </a:lnTo>
                  <a:lnTo>
                    <a:pt x="1873885" y="2648327"/>
                  </a:lnTo>
                  <a:lnTo>
                    <a:pt x="1915958" y="2630946"/>
                  </a:lnTo>
                  <a:lnTo>
                    <a:pt x="1957314" y="2612224"/>
                  </a:lnTo>
                  <a:lnTo>
                    <a:pt x="1997927" y="2592187"/>
                  </a:lnTo>
                  <a:lnTo>
                    <a:pt x="2037770" y="2570863"/>
                  </a:lnTo>
                  <a:lnTo>
                    <a:pt x="2076815" y="2548279"/>
                  </a:lnTo>
                  <a:lnTo>
                    <a:pt x="2115036" y="2524462"/>
                  </a:lnTo>
                  <a:lnTo>
                    <a:pt x="2152404" y="2499440"/>
                  </a:lnTo>
                  <a:lnTo>
                    <a:pt x="2188893" y="2473239"/>
                  </a:lnTo>
                  <a:lnTo>
                    <a:pt x="2224475" y="2445887"/>
                  </a:lnTo>
                  <a:lnTo>
                    <a:pt x="2259124" y="2417411"/>
                  </a:lnTo>
                  <a:lnTo>
                    <a:pt x="2292812" y="2387839"/>
                  </a:lnTo>
                  <a:lnTo>
                    <a:pt x="2325512" y="2357196"/>
                  </a:lnTo>
                  <a:lnTo>
                    <a:pt x="2357196" y="2325512"/>
                  </a:lnTo>
                  <a:lnTo>
                    <a:pt x="2387839" y="2292812"/>
                  </a:lnTo>
                  <a:lnTo>
                    <a:pt x="2417411" y="2259124"/>
                  </a:lnTo>
                  <a:lnTo>
                    <a:pt x="2445887" y="2224475"/>
                  </a:lnTo>
                  <a:lnTo>
                    <a:pt x="2473239" y="2188893"/>
                  </a:lnTo>
                  <a:lnTo>
                    <a:pt x="2499440" y="2152404"/>
                  </a:lnTo>
                  <a:lnTo>
                    <a:pt x="2524462" y="2115036"/>
                  </a:lnTo>
                  <a:lnTo>
                    <a:pt x="2548279" y="2076815"/>
                  </a:lnTo>
                  <a:lnTo>
                    <a:pt x="2570863" y="2037770"/>
                  </a:lnTo>
                  <a:lnTo>
                    <a:pt x="2592187" y="1997927"/>
                  </a:lnTo>
                  <a:lnTo>
                    <a:pt x="2612224" y="1957314"/>
                  </a:lnTo>
                  <a:lnTo>
                    <a:pt x="2630946" y="1915958"/>
                  </a:lnTo>
                  <a:lnTo>
                    <a:pt x="2648327" y="1873885"/>
                  </a:lnTo>
                  <a:lnTo>
                    <a:pt x="2664339" y="1831123"/>
                  </a:lnTo>
                  <a:lnTo>
                    <a:pt x="2678956" y="1787700"/>
                  </a:lnTo>
                  <a:lnTo>
                    <a:pt x="2692149" y="1743642"/>
                  </a:lnTo>
                  <a:lnTo>
                    <a:pt x="2703892" y="1698977"/>
                  </a:lnTo>
                  <a:lnTo>
                    <a:pt x="2714157" y="1653732"/>
                  </a:lnTo>
                  <a:lnTo>
                    <a:pt x="2722918" y="1607933"/>
                  </a:lnTo>
                  <a:lnTo>
                    <a:pt x="2730147" y="1561609"/>
                  </a:lnTo>
                  <a:lnTo>
                    <a:pt x="2735817" y="1514787"/>
                  </a:lnTo>
                  <a:lnTo>
                    <a:pt x="2739900" y="1467493"/>
                  </a:lnTo>
                  <a:lnTo>
                    <a:pt x="2742370" y="1419755"/>
                  </a:lnTo>
                  <a:lnTo>
                    <a:pt x="2743200" y="1371600"/>
                  </a:lnTo>
                  <a:lnTo>
                    <a:pt x="2742370" y="1323444"/>
                  </a:lnTo>
                  <a:lnTo>
                    <a:pt x="2739900" y="1275706"/>
                  </a:lnTo>
                  <a:lnTo>
                    <a:pt x="2735817" y="1228412"/>
                  </a:lnTo>
                  <a:lnTo>
                    <a:pt x="2730147" y="1181590"/>
                  </a:lnTo>
                  <a:lnTo>
                    <a:pt x="2722918" y="1135266"/>
                  </a:lnTo>
                  <a:lnTo>
                    <a:pt x="2714157" y="1089467"/>
                  </a:lnTo>
                  <a:lnTo>
                    <a:pt x="2703892" y="1044222"/>
                  </a:lnTo>
                  <a:lnTo>
                    <a:pt x="2692149" y="999557"/>
                  </a:lnTo>
                  <a:lnTo>
                    <a:pt x="2678956" y="955499"/>
                  </a:lnTo>
                  <a:lnTo>
                    <a:pt x="2664339" y="912076"/>
                  </a:lnTo>
                  <a:lnTo>
                    <a:pt x="2648327" y="869314"/>
                  </a:lnTo>
                  <a:lnTo>
                    <a:pt x="2630946" y="827241"/>
                  </a:lnTo>
                  <a:lnTo>
                    <a:pt x="2612224" y="785885"/>
                  </a:lnTo>
                  <a:lnTo>
                    <a:pt x="2592187" y="745272"/>
                  </a:lnTo>
                  <a:lnTo>
                    <a:pt x="2570863" y="705429"/>
                  </a:lnTo>
                  <a:lnTo>
                    <a:pt x="2548279" y="666384"/>
                  </a:lnTo>
                  <a:lnTo>
                    <a:pt x="2524462" y="628163"/>
                  </a:lnTo>
                  <a:lnTo>
                    <a:pt x="2499440" y="590795"/>
                  </a:lnTo>
                  <a:lnTo>
                    <a:pt x="2473239" y="554306"/>
                  </a:lnTo>
                  <a:lnTo>
                    <a:pt x="2445887" y="518724"/>
                  </a:lnTo>
                  <a:lnTo>
                    <a:pt x="2417411" y="484075"/>
                  </a:lnTo>
                  <a:lnTo>
                    <a:pt x="2387839" y="450387"/>
                  </a:lnTo>
                  <a:lnTo>
                    <a:pt x="2357196" y="417687"/>
                  </a:lnTo>
                  <a:lnTo>
                    <a:pt x="2325512" y="386003"/>
                  </a:lnTo>
                  <a:lnTo>
                    <a:pt x="2292812" y="355360"/>
                  </a:lnTo>
                  <a:lnTo>
                    <a:pt x="2259124" y="325788"/>
                  </a:lnTo>
                  <a:lnTo>
                    <a:pt x="2224475" y="297312"/>
                  </a:lnTo>
                  <a:lnTo>
                    <a:pt x="2188893" y="269960"/>
                  </a:lnTo>
                  <a:lnTo>
                    <a:pt x="2152404" y="243759"/>
                  </a:lnTo>
                  <a:lnTo>
                    <a:pt x="2115036" y="218737"/>
                  </a:lnTo>
                  <a:lnTo>
                    <a:pt x="2076815" y="194920"/>
                  </a:lnTo>
                  <a:lnTo>
                    <a:pt x="2037770" y="172336"/>
                  </a:lnTo>
                  <a:lnTo>
                    <a:pt x="1997927" y="151012"/>
                  </a:lnTo>
                  <a:lnTo>
                    <a:pt x="1957314" y="130975"/>
                  </a:lnTo>
                  <a:lnTo>
                    <a:pt x="1915958" y="112253"/>
                  </a:lnTo>
                  <a:lnTo>
                    <a:pt x="1873885" y="94872"/>
                  </a:lnTo>
                  <a:lnTo>
                    <a:pt x="1831123" y="78860"/>
                  </a:lnTo>
                  <a:lnTo>
                    <a:pt x="1787700" y="64243"/>
                  </a:lnTo>
                  <a:lnTo>
                    <a:pt x="1743642" y="51050"/>
                  </a:lnTo>
                  <a:lnTo>
                    <a:pt x="1698977" y="39307"/>
                  </a:lnTo>
                  <a:lnTo>
                    <a:pt x="1653732" y="29042"/>
                  </a:lnTo>
                  <a:lnTo>
                    <a:pt x="1607933" y="20281"/>
                  </a:lnTo>
                  <a:lnTo>
                    <a:pt x="1561609" y="13052"/>
                  </a:lnTo>
                  <a:lnTo>
                    <a:pt x="1514787" y="7382"/>
                  </a:lnTo>
                  <a:lnTo>
                    <a:pt x="1467493" y="3299"/>
                  </a:lnTo>
                  <a:lnTo>
                    <a:pt x="1419755" y="829"/>
                  </a:lnTo>
                  <a:lnTo>
                    <a:pt x="1371600" y="0"/>
                  </a:lnTo>
                  <a:close/>
                </a:path>
              </a:pathLst>
            </a:custGeom>
            <a:solidFill>
              <a:srgbClr val="FFFFFF"/>
            </a:solidFill>
          </p:spPr>
          <p:txBody>
            <a:bodyPr wrap="square" lIns="0" tIns="0" rIns="0" bIns="0" rtlCol="0"/>
            <a:lstStyle/>
            <a:p>
              <a:endParaRPr/>
            </a:p>
          </p:txBody>
        </p:sp>
      </p:grpSp>
      <p:sp>
        <p:nvSpPr>
          <p:cNvPr id="21" name="object 21"/>
          <p:cNvSpPr txBox="1"/>
          <p:nvPr/>
        </p:nvSpPr>
        <p:spPr>
          <a:xfrm>
            <a:off x="3507059" y="553211"/>
            <a:ext cx="1985183" cy="1674817"/>
          </a:xfrm>
          <a:prstGeom prst="rect">
            <a:avLst/>
          </a:prstGeom>
        </p:spPr>
        <p:txBody>
          <a:bodyPr vert="horz" wrap="square" lIns="0" tIns="12700" rIns="0" bIns="0" rtlCol="0">
            <a:spAutoFit/>
          </a:bodyPr>
          <a:lstStyle/>
          <a:p>
            <a:pPr marL="12700" marR="5080" algn="ctr">
              <a:lnSpc>
                <a:spcPct val="100000"/>
              </a:lnSpc>
              <a:spcBef>
                <a:spcPts val="100"/>
              </a:spcBef>
            </a:pPr>
            <a:r>
              <a:rPr lang="en-US" b="1" spc="75" dirty="0">
                <a:latin typeface="Times New Roman" panose="02020603050405020304" pitchFamily="18" charset="0"/>
                <a:cs typeface="Times New Roman" panose="02020603050405020304" pitchFamily="18" charset="0"/>
              </a:rPr>
              <a:t>How can the accessibility of the book reader be enhanced for visually impaired individuals?</a:t>
            </a:r>
          </a:p>
        </p:txBody>
      </p:sp>
      <p:grpSp>
        <p:nvGrpSpPr>
          <p:cNvPr id="22" name="object 22"/>
          <p:cNvGrpSpPr/>
          <p:nvPr/>
        </p:nvGrpSpPr>
        <p:grpSpPr>
          <a:xfrm>
            <a:off x="710361" y="1546097"/>
            <a:ext cx="3474720" cy="3475354"/>
            <a:chOff x="710361" y="1546097"/>
            <a:chExt cx="3474720" cy="3475354"/>
          </a:xfrm>
        </p:grpSpPr>
        <p:sp>
          <p:nvSpPr>
            <p:cNvPr id="23" name="object 23"/>
            <p:cNvSpPr/>
            <p:nvPr/>
          </p:nvSpPr>
          <p:spPr>
            <a:xfrm>
              <a:off x="710361" y="1546097"/>
              <a:ext cx="3474720" cy="3475354"/>
            </a:xfrm>
            <a:custGeom>
              <a:avLst/>
              <a:gdLst/>
              <a:ahLst/>
              <a:cxnLst/>
              <a:rect l="l" t="t" r="r" b="b"/>
              <a:pathLst>
                <a:path w="3474720" h="3475354">
                  <a:moveTo>
                    <a:pt x="1737309" y="0"/>
                  </a:moveTo>
                  <a:lnTo>
                    <a:pt x="1688681" y="667"/>
                  </a:lnTo>
                  <a:lnTo>
                    <a:pt x="1640383" y="2658"/>
                  </a:lnTo>
                  <a:lnTo>
                    <a:pt x="1592434" y="5955"/>
                  </a:lnTo>
                  <a:lnTo>
                    <a:pt x="1544850" y="10540"/>
                  </a:lnTo>
                  <a:lnTo>
                    <a:pt x="1497649" y="16396"/>
                  </a:lnTo>
                  <a:lnTo>
                    <a:pt x="1450848" y="23506"/>
                  </a:lnTo>
                  <a:lnTo>
                    <a:pt x="1404464" y="31853"/>
                  </a:lnTo>
                  <a:lnTo>
                    <a:pt x="1358516" y="41418"/>
                  </a:lnTo>
                  <a:lnTo>
                    <a:pt x="1313020" y="52185"/>
                  </a:lnTo>
                  <a:lnTo>
                    <a:pt x="1267994" y="64135"/>
                  </a:lnTo>
                  <a:lnTo>
                    <a:pt x="1223455" y="77252"/>
                  </a:lnTo>
                  <a:lnTo>
                    <a:pt x="1179421" y="91519"/>
                  </a:lnTo>
                  <a:lnTo>
                    <a:pt x="1135909" y="106917"/>
                  </a:lnTo>
                  <a:lnTo>
                    <a:pt x="1092936" y="123429"/>
                  </a:lnTo>
                  <a:lnTo>
                    <a:pt x="1050521" y="141039"/>
                  </a:lnTo>
                  <a:lnTo>
                    <a:pt x="1008680" y="159727"/>
                  </a:lnTo>
                  <a:lnTo>
                    <a:pt x="967430" y="179478"/>
                  </a:lnTo>
                  <a:lnTo>
                    <a:pt x="926790" y="200274"/>
                  </a:lnTo>
                  <a:lnTo>
                    <a:pt x="886776" y="222097"/>
                  </a:lnTo>
                  <a:lnTo>
                    <a:pt x="847407" y="244929"/>
                  </a:lnTo>
                  <a:lnTo>
                    <a:pt x="808699" y="268754"/>
                  </a:lnTo>
                  <a:lnTo>
                    <a:pt x="770670" y="293554"/>
                  </a:lnTo>
                  <a:lnTo>
                    <a:pt x="733337" y="319312"/>
                  </a:lnTo>
                  <a:lnTo>
                    <a:pt x="696717" y="346009"/>
                  </a:lnTo>
                  <a:lnTo>
                    <a:pt x="660829" y="373630"/>
                  </a:lnTo>
                  <a:lnTo>
                    <a:pt x="625690" y="402155"/>
                  </a:lnTo>
                  <a:lnTo>
                    <a:pt x="591316" y="431569"/>
                  </a:lnTo>
                  <a:lnTo>
                    <a:pt x="557726" y="461853"/>
                  </a:lnTo>
                  <a:lnTo>
                    <a:pt x="524936" y="492990"/>
                  </a:lnTo>
                  <a:lnTo>
                    <a:pt x="492965" y="524962"/>
                  </a:lnTo>
                  <a:lnTo>
                    <a:pt x="461829" y="557753"/>
                  </a:lnTo>
                  <a:lnTo>
                    <a:pt x="431547" y="591345"/>
                  </a:lnTo>
                  <a:lnTo>
                    <a:pt x="402134" y="625720"/>
                  </a:lnTo>
                  <a:lnTo>
                    <a:pt x="373610" y="660860"/>
                  </a:lnTo>
                  <a:lnTo>
                    <a:pt x="345991" y="696750"/>
                  </a:lnTo>
                  <a:lnTo>
                    <a:pt x="319295" y="733370"/>
                  </a:lnTo>
                  <a:lnTo>
                    <a:pt x="293538" y="770704"/>
                  </a:lnTo>
                  <a:lnTo>
                    <a:pt x="268740" y="808735"/>
                  </a:lnTo>
                  <a:lnTo>
                    <a:pt x="244916" y="847444"/>
                  </a:lnTo>
                  <a:lnTo>
                    <a:pt x="222084" y="886815"/>
                  </a:lnTo>
                  <a:lnTo>
                    <a:pt x="200263" y="926829"/>
                  </a:lnTo>
                  <a:lnTo>
                    <a:pt x="179468" y="967471"/>
                  </a:lnTo>
                  <a:lnTo>
                    <a:pt x="159718" y="1008721"/>
                  </a:lnTo>
                  <a:lnTo>
                    <a:pt x="141030" y="1050563"/>
                  </a:lnTo>
                  <a:lnTo>
                    <a:pt x="123422" y="1092980"/>
                  </a:lnTo>
                  <a:lnTo>
                    <a:pt x="106911" y="1135953"/>
                  </a:lnTo>
                  <a:lnTo>
                    <a:pt x="91513" y="1179466"/>
                  </a:lnTo>
                  <a:lnTo>
                    <a:pt x="77248" y="1223501"/>
                  </a:lnTo>
                  <a:lnTo>
                    <a:pt x="64131" y="1268041"/>
                  </a:lnTo>
                  <a:lnTo>
                    <a:pt x="52181" y="1313067"/>
                  </a:lnTo>
                  <a:lnTo>
                    <a:pt x="41415" y="1358564"/>
                  </a:lnTo>
                  <a:lnTo>
                    <a:pt x="31851" y="1404513"/>
                  </a:lnTo>
                  <a:lnTo>
                    <a:pt x="23505" y="1450897"/>
                  </a:lnTo>
                  <a:lnTo>
                    <a:pt x="16395" y="1497698"/>
                  </a:lnTo>
                  <a:lnTo>
                    <a:pt x="10539" y="1544900"/>
                  </a:lnTo>
                  <a:lnTo>
                    <a:pt x="5954" y="1592484"/>
                  </a:lnTo>
                  <a:lnTo>
                    <a:pt x="2658" y="1640434"/>
                  </a:lnTo>
                  <a:lnTo>
                    <a:pt x="667" y="1688732"/>
                  </a:lnTo>
                  <a:lnTo>
                    <a:pt x="0" y="1737359"/>
                  </a:lnTo>
                  <a:lnTo>
                    <a:pt x="667" y="1785991"/>
                  </a:lnTo>
                  <a:lnTo>
                    <a:pt x="2658" y="1834291"/>
                  </a:lnTo>
                  <a:lnTo>
                    <a:pt x="5954" y="1882244"/>
                  </a:lnTo>
                  <a:lnTo>
                    <a:pt x="10539" y="1929831"/>
                  </a:lnTo>
                  <a:lnTo>
                    <a:pt x="16395" y="1977035"/>
                  </a:lnTo>
                  <a:lnTo>
                    <a:pt x="23505" y="2023839"/>
                  </a:lnTo>
                  <a:lnTo>
                    <a:pt x="31851" y="2070225"/>
                  </a:lnTo>
                  <a:lnTo>
                    <a:pt x="41415" y="2116176"/>
                  </a:lnTo>
                  <a:lnTo>
                    <a:pt x="52181" y="2161674"/>
                  </a:lnTo>
                  <a:lnTo>
                    <a:pt x="64131" y="2206703"/>
                  </a:lnTo>
                  <a:lnTo>
                    <a:pt x="77248" y="2251244"/>
                  </a:lnTo>
                  <a:lnTo>
                    <a:pt x="91513" y="2295281"/>
                  </a:lnTo>
                  <a:lnTo>
                    <a:pt x="106911" y="2338795"/>
                  </a:lnTo>
                  <a:lnTo>
                    <a:pt x="123422" y="2381770"/>
                  </a:lnTo>
                  <a:lnTo>
                    <a:pt x="141030" y="2424187"/>
                  </a:lnTo>
                  <a:lnTo>
                    <a:pt x="159718" y="2466031"/>
                  </a:lnTo>
                  <a:lnTo>
                    <a:pt x="179468" y="2507282"/>
                  </a:lnTo>
                  <a:lnTo>
                    <a:pt x="200263" y="2547924"/>
                  </a:lnTo>
                  <a:lnTo>
                    <a:pt x="222084" y="2587940"/>
                  </a:lnTo>
                  <a:lnTo>
                    <a:pt x="244916" y="2627311"/>
                  </a:lnTo>
                  <a:lnTo>
                    <a:pt x="268740" y="2666021"/>
                  </a:lnTo>
                  <a:lnTo>
                    <a:pt x="293538" y="2704052"/>
                  </a:lnTo>
                  <a:lnTo>
                    <a:pt x="319295" y="2741386"/>
                  </a:lnTo>
                  <a:lnTo>
                    <a:pt x="345991" y="2778007"/>
                  </a:lnTo>
                  <a:lnTo>
                    <a:pt x="373610" y="2813897"/>
                  </a:lnTo>
                  <a:lnTo>
                    <a:pt x="402134" y="2849038"/>
                  </a:lnTo>
                  <a:lnTo>
                    <a:pt x="431547" y="2883413"/>
                  </a:lnTo>
                  <a:lnTo>
                    <a:pt x="461829" y="2917004"/>
                  </a:lnTo>
                  <a:lnTo>
                    <a:pt x="492965" y="2949795"/>
                  </a:lnTo>
                  <a:lnTo>
                    <a:pt x="524936" y="2981768"/>
                  </a:lnTo>
                  <a:lnTo>
                    <a:pt x="557726" y="3012905"/>
                  </a:lnTo>
                  <a:lnTo>
                    <a:pt x="591316" y="3043188"/>
                  </a:lnTo>
                  <a:lnTo>
                    <a:pt x="625690" y="3072602"/>
                  </a:lnTo>
                  <a:lnTo>
                    <a:pt x="660829" y="3101127"/>
                  </a:lnTo>
                  <a:lnTo>
                    <a:pt x="696717" y="3128747"/>
                  </a:lnTo>
                  <a:lnTo>
                    <a:pt x="733337" y="3155444"/>
                  </a:lnTo>
                  <a:lnTo>
                    <a:pt x="770670" y="3181201"/>
                  </a:lnTo>
                  <a:lnTo>
                    <a:pt x="808699" y="3206001"/>
                  </a:lnTo>
                  <a:lnTo>
                    <a:pt x="847407" y="3229826"/>
                  </a:lnTo>
                  <a:lnTo>
                    <a:pt x="886776" y="3252658"/>
                  </a:lnTo>
                  <a:lnTo>
                    <a:pt x="926790" y="3274480"/>
                  </a:lnTo>
                  <a:lnTo>
                    <a:pt x="967430" y="3295275"/>
                  </a:lnTo>
                  <a:lnTo>
                    <a:pt x="1008680" y="3315026"/>
                  </a:lnTo>
                  <a:lnTo>
                    <a:pt x="1050521" y="3333714"/>
                  </a:lnTo>
                  <a:lnTo>
                    <a:pt x="1092936" y="3351323"/>
                  </a:lnTo>
                  <a:lnTo>
                    <a:pt x="1135909" y="3367835"/>
                  </a:lnTo>
                  <a:lnTo>
                    <a:pt x="1179421" y="3383233"/>
                  </a:lnTo>
                  <a:lnTo>
                    <a:pt x="1223455" y="3397499"/>
                  </a:lnTo>
                  <a:lnTo>
                    <a:pt x="1267994" y="3410615"/>
                  </a:lnTo>
                  <a:lnTo>
                    <a:pt x="1313020" y="3422566"/>
                  </a:lnTo>
                  <a:lnTo>
                    <a:pt x="1358516" y="3433332"/>
                  </a:lnTo>
                  <a:lnTo>
                    <a:pt x="1404464" y="3442897"/>
                  </a:lnTo>
                  <a:lnTo>
                    <a:pt x="1450848" y="3451243"/>
                  </a:lnTo>
                  <a:lnTo>
                    <a:pt x="1497649" y="3458353"/>
                  </a:lnTo>
                  <a:lnTo>
                    <a:pt x="1544850" y="3464209"/>
                  </a:lnTo>
                  <a:lnTo>
                    <a:pt x="1592434" y="3468794"/>
                  </a:lnTo>
                  <a:lnTo>
                    <a:pt x="1640383" y="3472090"/>
                  </a:lnTo>
                  <a:lnTo>
                    <a:pt x="1688681" y="3474081"/>
                  </a:lnTo>
                  <a:lnTo>
                    <a:pt x="1737309" y="3474749"/>
                  </a:lnTo>
                  <a:lnTo>
                    <a:pt x="1785943" y="3474081"/>
                  </a:lnTo>
                  <a:lnTo>
                    <a:pt x="1834246" y="3472090"/>
                  </a:lnTo>
                  <a:lnTo>
                    <a:pt x="1882201" y="3468794"/>
                  </a:lnTo>
                  <a:lnTo>
                    <a:pt x="1929791" y="3464209"/>
                  </a:lnTo>
                  <a:lnTo>
                    <a:pt x="1976997" y="3458353"/>
                  </a:lnTo>
                  <a:lnTo>
                    <a:pt x="2023803" y="3451243"/>
                  </a:lnTo>
                  <a:lnTo>
                    <a:pt x="2070190" y="3442897"/>
                  </a:lnTo>
                  <a:lnTo>
                    <a:pt x="2116143" y="3433332"/>
                  </a:lnTo>
                  <a:lnTo>
                    <a:pt x="2161643" y="3422566"/>
                  </a:lnTo>
                  <a:lnTo>
                    <a:pt x="2206672" y="3410615"/>
                  </a:lnTo>
                  <a:lnTo>
                    <a:pt x="2251214" y="3397499"/>
                  </a:lnTo>
                  <a:lnTo>
                    <a:pt x="2295251" y="3383233"/>
                  </a:lnTo>
                  <a:lnTo>
                    <a:pt x="2338766" y="3367835"/>
                  </a:lnTo>
                  <a:lnTo>
                    <a:pt x="2381741" y="3351323"/>
                  </a:lnTo>
                  <a:lnTo>
                    <a:pt x="2424159" y="3333714"/>
                  </a:lnTo>
                  <a:lnTo>
                    <a:pt x="2466002" y="3315026"/>
                  </a:lnTo>
                  <a:lnTo>
                    <a:pt x="2507253" y="3295275"/>
                  </a:lnTo>
                  <a:lnTo>
                    <a:pt x="2547895" y="3274480"/>
                  </a:lnTo>
                  <a:lnTo>
                    <a:pt x="2587910" y="3252658"/>
                  </a:lnTo>
                  <a:lnTo>
                    <a:pt x="2627281" y="3229826"/>
                  </a:lnTo>
                  <a:lnTo>
                    <a:pt x="2665990" y="3206001"/>
                  </a:lnTo>
                  <a:lnTo>
                    <a:pt x="2704020" y="3181201"/>
                  </a:lnTo>
                  <a:lnTo>
                    <a:pt x="2741353" y="3155444"/>
                  </a:lnTo>
                  <a:lnTo>
                    <a:pt x="2777973" y="3128747"/>
                  </a:lnTo>
                  <a:lnTo>
                    <a:pt x="2813861" y="3101127"/>
                  </a:lnTo>
                  <a:lnTo>
                    <a:pt x="2849001" y="3072602"/>
                  </a:lnTo>
                  <a:lnTo>
                    <a:pt x="2883375" y="3043188"/>
                  </a:lnTo>
                  <a:lnTo>
                    <a:pt x="2916965" y="3012905"/>
                  </a:lnTo>
                  <a:lnTo>
                    <a:pt x="2949754" y="2981768"/>
                  </a:lnTo>
                  <a:lnTo>
                    <a:pt x="2981725" y="2949795"/>
                  </a:lnTo>
                  <a:lnTo>
                    <a:pt x="3012861" y="2917004"/>
                  </a:lnTo>
                  <a:lnTo>
                    <a:pt x="3043143" y="2883413"/>
                  </a:lnTo>
                  <a:lnTo>
                    <a:pt x="3072554" y="2849038"/>
                  </a:lnTo>
                  <a:lnTo>
                    <a:pt x="3101078" y="2813897"/>
                  </a:lnTo>
                  <a:lnTo>
                    <a:pt x="3128696" y="2778007"/>
                  </a:lnTo>
                  <a:lnTo>
                    <a:pt x="3155392" y="2741386"/>
                  </a:lnTo>
                  <a:lnTo>
                    <a:pt x="3181147" y="2704052"/>
                  </a:lnTo>
                  <a:lnTo>
                    <a:pt x="3205945" y="2666021"/>
                  </a:lnTo>
                  <a:lnTo>
                    <a:pt x="3229768" y="2627311"/>
                  </a:lnTo>
                  <a:lnTo>
                    <a:pt x="3252598" y="2587940"/>
                  </a:lnTo>
                  <a:lnTo>
                    <a:pt x="3274419" y="2547924"/>
                  </a:lnTo>
                  <a:lnTo>
                    <a:pt x="3295212" y="2507282"/>
                  </a:lnTo>
                  <a:lnTo>
                    <a:pt x="3314961" y="2466031"/>
                  </a:lnTo>
                  <a:lnTo>
                    <a:pt x="3333648" y="2424187"/>
                  </a:lnTo>
                  <a:lnTo>
                    <a:pt x="3351255" y="2381770"/>
                  </a:lnTo>
                  <a:lnTo>
                    <a:pt x="3367766" y="2338795"/>
                  </a:lnTo>
                  <a:lnTo>
                    <a:pt x="3383162" y="2295281"/>
                  </a:lnTo>
                  <a:lnTo>
                    <a:pt x="3397427" y="2251244"/>
                  </a:lnTo>
                  <a:lnTo>
                    <a:pt x="3410542" y="2206703"/>
                  </a:lnTo>
                  <a:lnTo>
                    <a:pt x="3422491" y="2161674"/>
                  </a:lnTo>
                  <a:lnTo>
                    <a:pt x="3433256" y="2116176"/>
                  </a:lnTo>
                  <a:lnTo>
                    <a:pt x="3442820" y="2070225"/>
                  </a:lnTo>
                  <a:lnTo>
                    <a:pt x="3451165" y="2023839"/>
                  </a:lnTo>
                  <a:lnTo>
                    <a:pt x="3458274" y="1977035"/>
                  </a:lnTo>
                  <a:lnTo>
                    <a:pt x="3464130" y="1929831"/>
                  </a:lnTo>
                  <a:lnTo>
                    <a:pt x="3468715" y="1882244"/>
                  </a:lnTo>
                  <a:lnTo>
                    <a:pt x="3472011" y="1834291"/>
                  </a:lnTo>
                  <a:lnTo>
                    <a:pt x="3474001" y="1785991"/>
                  </a:lnTo>
                  <a:lnTo>
                    <a:pt x="3474669" y="1737359"/>
                  </a:lnTo>
                  <a:lnTo>
                    <a:pt x="3474001" y="1688732"/>
                  </a:lnTo>
                  <a:lnTo>
                    <a:pt x="3472011" y="1640434"/>
                  </a:lnTo>
                  <a:lnTo>
                    <a:pt x="3468715" y="1592484"/>
                  </a:lnTo>
                  <a:lnTo>
                    <a:pt x="3464130" y="1544900"/>
                  </a:lnTo>
                  <a:lnTo>
                    <a:pt x="3458274" y="1497698"/>
                  </a:lnTo>
                  <a:lnTo>
                    <a:pt x="3451165" y="1450897"/>
                  </a:lnTo>
                  <a:lnTo>
                    <a:pt x="3442820" y="1404513"/>
                  </a:lnTo>
                  <a:lnTo>
                    <a:pt x="3433256" y="1358564"/>
                  </a:lnTo>
                  <a:lnTo>
                    <a:pt x="3422491" y="1313067"/>
                  </a:lnTo>
                  <a:lnTo>
                    <a:pt x="3410542" y="1268041"/>
                  </a:lnTo>
                  <a:lnTo>
                    <a:pt x="3397427" y="1223501"/>
                  </a:lnTo>
                  <a:lnTo>
                    <a:pt x="3383162" y="1179466"/>
                  </a:lnTo>
                  <a:lnTo>
                    <a:pt x="3367766" y="1135953"/>
                  </a:lnTo>
                  <a:lnTo>
                    <a:pt x="3351255" y="1092980"/>
                  </a:lnTo>
                  <a:lnTo>
                    <a:pt x="3333648" y="1050563"/>
                  </a:lnTo>
                  <a:lnTo>
                    <a:pt x="3314961" y="1008721"/>
                  </a:lnTo>
                  <a:lnTo>
                    <a:pt x="3295212" y="967471"/>
                  </a:lnTo>
                  <a:lnTo>
                    <a:pt x="3274419" y="926829"/>
                  </a:lnTo>
                  <a:lnTo>
                    <a:pt x="3252598" y="886815"/>
                  </a:lnTo>
                  <a:lnTo>
                    <a:pt x="3229768" y="847444"/>
                  </a:lnTo>
                  <a:lnTo>
                    <a:pt x="3205945" y="808735"/>
                  </a:lnTo>
                  <a:lnTo>
                    <a:pt x="3181147" y="770704"/>
                  </a:lnTo>
                  <a:lnTo>
                    <a:pt x="3155392" y="733370"/>
                  </a:lnTo>
                  <a:lnTo>
                    <a:pt x="3128696" y="696750"/>
                  </a:lnTo>
                  <a:lnTo>
                    <a:pt x="3101078" y="660860"/>
                  </a:lnTo>
                  <a:lnTo>
                    <a:pt x="3072554" y="625720"/>
                  </a:lnTo>
                  <a:lnTo>
                    <a:pt x="3043143" y="591345"/>
                  </a:lnTo>
                  <a:lnTo>
                    <a:pt x="3012861" y="557753"/>
                  </a:lnTo>
                  <a:lnTo>
                    <a:pt x="2981725" y="524962"/>
                  </a:lnTo>
                  <a:lnTo>
                    <a:pt x="2949754" y="492990"/>
                  </a:lnTo>
                  <a:lnTo>
                    <a:pt x="2916965" y="461853"/>
                  </a:lnTo>
                  <a:lnTo>
                    <a:pt x="2883375" y="431569"/>
                  </a:lnTo>
                  <a:lnTo>
                    <a:pt x="2849001" y="402155"/>
                  </a:lnTo>
                  <a:lnTo>
                    <a:pt x="2813861" y="373630"/>
                  </a:lnTo>
                  <a:lnTo>
                    <a:pt x="2777973" y="346009"/>
                  </a:lnTo>
                  <a:lnTo>
                    <a:pt x="2741353" y="319312"/>
                  </a:lnTo>
                  <a:lnTo>
                    <a:pt x="2704020" y="293554"/>
                  </a:lnTo>
                  <a:lnTo>
                    <a:pt x="2665990" y="268754"/>
                  </a:lnTo>
                  <a:lnTo>
                    <a:pt x="2627281" y="244929"/>
                  </a:lnTo>
                  <a:lnTo>
                    <a:pt x="2587910" y="222097"/>
                  </a:lnTo>
                  <a:lnTo>
                    <a:pt x="2547895" y="200274"/>
                  </a:lnTo>
                  <a:lnTo>
                    <a:pt x="2507253" y="179478"/>
                  </a:lnTo>
                  <a:lnTo>
                    <a:pt x="2466002" y="159727"/>
                  </a:lnTo>
                  <a:lnTo>
                    <a:pt x="2424159" y="141039"/>
                  </a:lnTo>
                  <a:lnTo>
                    <a:pt x="2381741" y="123429"/>
                  </a:lnTo>
                  <a:lnTo>
                    <a:pt x="2338766" y="106917"/>
                  </a:lnTo>
                  <a:lnTo>
                    <a:pt x="2295251" y="91519"/>
                  </a:lnTo>
                  <a:lnTo>
                    <a:pt x="2251214" y="77252"/>
                  </a:lnTo>
                  <a:lnTo>
                    <a:pt x="2206672" y="64135"/>
                  </a:lnTo>
                  <a:lnTo>
                    <a:pt x="2161643" y="52185"/>
                  </a:lnTo>
                  <a:lnTo>
                    <a:pt x="2116143" y="41418"/>
                  </a:lnTo>
                  <a:lnTo>
                    <a:pt x="2070190" y="31853"/>
                  </a:lnTo>
                  <a:lnTo>
                    <a:pt x="2023803" y="23506"/>
                  </a:lnTo>
                  <a:lnTo>
                    <a:pt x="1976997" y="16396"/>
                  </a:lnTo>
                  <a:lnTo>
                    <a:pt x="1929791" y="10540"/>
                  </a:lnTo>
                  <a:lnTo>
                    <a:pt x="1882201" y="5955"/>
                  </a:lnTo>
                  <a:lnTo>
                    <a:pt x="1834246" y="2658"/>
                  </a:lnTo>
                  <a:lnTo>
                    <a:pt x="1785943" y="667"/>
                  </a:lnTo>
                  <a:lnTo>
                    <a:pt x="1737309" y="0"/>
                  </a:lnTo>
                  <a:close/>
                </a:path>
              </a:pathLst>
            </a:custGeom>
            <a:solidFill>
              <a:srgbClr val="CC0066">
                <a:alpha val="43136"/>
              </a:srgbClr>
            </a:solidFill>
          </p:spPr>
          <p:txBody>
            <a:bodyPr wrap="square" lIns="0" tIns="0" rIns="0" bIns="0" rtlCol="0"/>
            <a:lstStyle/>
            <a:p>
              <a:endParaRPr/>
            </a:p>
          </p:txBody>
        </p:sp>
        <p:sp>
          <p:nvSpPr>
            <p:cNvPr id="24" name="object 24"/>
            <p:cNvSpPr/>
            <p:nvPr/>
          </p:nvSpPr>
          <p:spPr>
            <a:xfrm>
              <a:off x="858011" y="1693163"/>
              <a:ext cx="3236976" cy="3233928"/>
            </a:xfrm>
            <a:prstGeom prst="rect">
              <a:avLst/>
            </a:prstGeom>
            <a:blipFill>
              <a:blip r:embed="rId6"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5" name="object 25"/>
            <p:cNvSpPr/>
            <p:nvPr/>
          </p:nvSpPr>
          <p:spPr>
            <a:xfrm>
              <a:off x="884262" y="1719833"/>
              <a:ext cx="3130550" cy="3127375"/>
            </a:xfrm>
            <a:custGeom>
              <a:avLst/>
              <a:gdLst/>
              <a:ahLst/>
              <a:cxnLst/>
              <a:rect l="l" t="t" r="r" b="b"/>
              <a:pathLst>
                <a:path w="3130550" h="3127375">
                  <a:moveTo>
                    <a:pt x="1565186" y="0"/>
                  </a:moveTo>
                  <a:lnTo>
                    <a:pt x="1517337" y="716"/>
                  </a:lnTo>
                  <a:lnTo>
                    <a:pt x="1469846" y="2853"/>
                  </a:lnTo>
                  <a:lnTo>
                    <a:pt x="1422732" y="6389"/>
                  </a:lnTo>
                  <a:lnTo>
                    <a:pt x="1376016" y="11304"/>
                  </a:lnTo>
                  <a:lnTo>
                    <a:pt x="1329718" y="17578"/>
                  </a:lnTo>
                  <a:lnTo>
                    <a:pt x="1283859" y="25190"/>
                  </a:lnTo>
                  <a:lnTo>
                    <a:pt x="1238459" y="34120"/>
                  </a:lnTo>
                  <a:lnTo>
                    <a:pt x="1193540" y="44347"/>
                  </a:lnTo>
                  <a:lnTo>
                    <a:pt x="1149120" y="55851"/>
                  </a:lnTo>
                  <a:lnTo>
                    <a:pt x="1105221" y="68612"/>
                  </a:lnTo>
                  <a:lnTo>
                    <a:pt x="1061864" y="82608"/>
                  </a:lnTo>
                  <a:lnTo>
                    <a:pt x="1019068" y="97820"/>
                  </a:lnTo>
                  <a:lnTo>
                    <a:pt x="976855" y="114227"/>
                  </a:lnTo>
                  <a:lnTo>
                    <a:pt x="935244" y="131808"/>
                  </a:lnTo>
                  <a:lnTo>
                    <a:pt x="894256" y="150544"/>
                  </a:lnTo>
                  <a:lnTo>
                    <a:pt x="853912" y="170414"/>
                  </a:lnTo>
                  <a:lnTo>
                    <a:pt x="814231" y="191397"/>
                  </a:lnTo>
                  <a:lnTo>
                    <a:pt x="775236" y="213472"/>
                  </a:lnTo>
                  <a:lnTo>
                    <a:pt x="736945" y="236621"/>
                  </a:lnTo>
                  <a:lnTo>
                    <a:pt x="699380" y="260821"/>
                  </a:lnTo>
                  <a:lnTo>
                    <a:pt x="662561" y="286053"/>
                  </a:lnTo>
                  <a:lnTo>
                    <a:pt x="626508" y="312296"/>
                  </a:lnTo>
                  <a:lnTo>
                    <a:pt x="591242" y="339529"/>
                  </a:lnTo>
                  <a:lnTo>
                    <a:pt x="556783" y="367733"/>
                  </a:lnTo>
                  <a:lnTo>
                    <a:pt x="523153" y="396887"/>
                  </a:lnTo>
                  <a:lnTo>
                    <a:pt x="490370" y="426970"/>
                  </a:lnTo>
                  <a:lnTo>
                    <a:pt x="458457" y="457962"/>
                  </a:lnTo>
                  <a:lnTo>
                    <a:pt x="427432" y="489842"/>
                  </a:lnTo>
                  <a:lnTo>
                    <a:pt x="397318" y="522590"/>
                  </a:lnTo>
                  <a:lnTo>
                    <a:pt x="368134" y="556186"/>
                  </a:lnTo>
                  <a:lnTo>
                    <a:pt x="339900" y="590610"/>
                  </a:lnTo>
                  <a:lnTo>
                    <a:pt x="312637" y="625839"/>
                  </a:lnTo>
                  <a:lnTo>
                    <a:pt x="286366" y="661856"/>
                  </a:lnTo>
                  <a:lnTo>
                    <a:pt x="261108" y="698638"/>
                  </a:lnTo>
                  <a:lnTo>
                    <a:pt x="236881" y="736165"/>
                  </a:lnTo>
                  <a:lnTo>
                    <a:pt x="213708" y="774417"/>
                  </a:lnTo>
                  <a:lnTo>
                    <a:pt x="191608" y="813374"/>
                  </a:lnTo>
                  <a:lnTo>
                    <a:pt x="170603" y="853015"/>
                  </a:lnTo>
                  <a:lnTo>
                    <a:pt x="150711" y="893320"/>
                  </a:lnTo>
                  <a:lnTo>
                    <a:pt x="131955" y="934267"/>
                  </a:lnTo>
                  <a:lnTo>
                    <a:pt x="114354" y="975838"/>
                  </a:lnTo>
                  <a:lnTo>
                    <a:pt x="97929" y="1018011"/>
                  </a:lnTo>
                  <a:lnTo>
                    <a:pt x="82700" y="1060765"/>
                  </a:lnTo>
                  <a:lnTo>
                    <a:pt x="68689" y="1104081"/>
                  </a:lnTo>
                  <a:lnTo>
                    <a:pt x="55914" y="1147938"/>
                  </a:lnTo>
                  <a:lnTo>
                    <a:pt x="44397" y="1192316"/>
                  </a:lnTo>
                  <a:lnTo>
                    <a:pt x="34159" y="1237194"/>
                  </a:lnTo>
                  <a:lnTo>
                    <a:pt x="25219" y="1282551"/>
                  </a:lnTo>
                  <a:lnTo>
                    <a:pt x="17598" y="1328368"/>
                  </a:lnTo>
                  <a:lnTo>
                    <a:pt x="11317" y="1374623"/>
                  </a:lnTo>
                  <a:lnTo>
                    <a:pt x="6396" y="1421297"/>
                  </a:lnTo>
                  <a:lnTo>
                    <a:pt x="2856" y="1468368"/>
                  </a:lnTo>
                  <a:lnTo>
                    <a:pt x="717" y="1515817"/>
                  </a:lnTo>
                  <a:lnTo>
                    <a:pt x="0" y="1563623"/>
                  </a:lnTo>
                  <a:lnTo>
                    <a:pt x="717" y="1611430"/>
                  </a:lnTo>
                  <a:lnTo>
                    <a:pt x="2856" y="1658879"/>
                  </a:lnTo>
                  <a:lnTo>
                    <a:pt x="6396" y="1705950"/>
                  </a:lnTo>
                  <a:lnTo>
                    <a:pt x="11317" y="1752624"/>
                  </a:lnTo>
                  <a:lnTo>
                    <a:pt x="17598" y="1798880"/>
                  </a:lnTo>
                  <a:lnTo>
                    <a:pt x="25219" y="1844697"/>
                  </a:lnTo>
                  <a:lnTo>
                    <a:pt x="34159" y="1890054"/>
                  </a:lnTo>
                  <a:lnTo>
                    <a:pt x="44397" y="1934933"/>
                  </a:lnTo>
                  <a:lnTo>
                    <a:pt x="55914" y="1979310"/>
                  </a:lnTo>
                  <a:lnTo>
                    <a:pt x="68689" y="2023168"/>
                  </a:lnTo>
                  <a:lnTo>
                    <a:pt x="82700" y="2066484"/>
                  </a:lnTo>
                  <a:lnTo>
                    <a:pt x="97929" y="2109240"/>
                  </a:lnTo>
                  <a:lnTo>
                    <a:pt x="114354" y="2151413"/>
                  </a:lnTo>
                  <a:lnTo>
                    <a:pt x="131955" y="2192984"/>
                  </a:lnTo>
                  <a:lnTo>
                    <a:pt x="150711" y="2233932"/>
                  </a:lnTo>
                  <a:lnTo>
                    <a:pt x="170603" y="2274237"/>
                  </a:lnTo>
                  <a:lnTo>
                    <a:pt x="191608" y="2313879"/>
                  </a:lnTo>
                  <a:lnTo>
                    <a:pt x="213708" y="2352836"/>
                  </a:lnTo>
                  <a:lnTo>
                    <a:pt x="236881" y="2391089"/>
                  </a:lnTo>
                  <a:lnTo>
                    <a:pt x="261108" y="2428617"/>
                  </a:lnTo>
                  <a:lnTo>
                    <a:pt x="286366" y="2465400"/>
                  </a:lnTo>
                  <a:lnTo>
                    <a:pt x="312637" y="2501417"/>
                  </a:lnTo>
                  <a:lnTo>
                    <a:pt x="339900" y="2536647"/>
                  </a:lnTo>
                  <a:lnTo>
                    <a:pt x="368134" y="2571071"/>
                  </a:lnTo>
                  <a:lnTo>
                    <a:pt x="397318" y="2604668"/>
                  </a:lnTo>
                  <a:lnTo>
                    <a:pt x="427432" y="2637417"/>
                  </a:lnTo>
                  <a:lnTo>
                    <a:pt x="458457" y="2669298"/>
                  </a:lnTo>
                  <a:lnTo>
                    <a:pt x="490370" y="2700291"/>
                  </a:lnTo>
                  <a:lnTo>
                    <a:pt x="523153" y="2730375"/>
                  </a:lnTo>
                  <a:lnTo>
                    <a:pt x="556783" y="2759529"/>
                  </a:lnTo>
                  <a:lnTo>
                    <a:pt x="591242" y="2787733"/>
                  </a:lnTo>
                  <a:lnTo>
                    <a:pt x="626508" y="2814968"/>
                  </a:lnTo>
                  <a:lnTo>
                    <a:pt x="662561" y="2841211"/>
                  </a:lnTo>
                  <a:lnTo>
                    <a:pt x="699380" y="2866444"/>
                  </a:lnTo>
                  <a:lnTo>
                    <a:pt x="736945" y="2890645"/>
                  </a:lnTo>
                  <a:lnTo>
                    <a:pt x="775236" y="2913793"/>
                  </a:lnTo>
                  <a:lnTo>
                    <a:pt x="814231" y="2935870"/>
                  </a:lnTo>
                  <a:lnTo>
                    <a:pt x="853912" y="2956853"/>
                  </a:lnTo>
                  <a:lnTo>
                    <a:pt x="894256" y="2976723"/>
                  </a:lnTo>
                  <a:lnTo>
                    <a:pt x="935244" y="2995460"/>
                  </a:lnTo>
                  <a:lnTo>
                    <a:pt x="976855" y="3013042"/>
                  </a:lnTo>
                  <a:lnTo>
                    <a:pt x="1019068" y="3029449"/>
                  </a:lnTo>
                  <a:lnTo>
                    <a:pt x="1061864" y="3044662"/>
                  </a:lnTo>
                  <a:lnTo>
                    <a:pt x="1105221" y="3058658"/>
                  </a:lnTo>
                  <a:lnTo>
                    <a:pt x="1149120" y="3071419"/>
                  </a:lnTo>
                  <a:lnTo>
                    <a:pt x="1193540" y="3082924"/>
                  </a:lnTo>
                  <a:lnTo>
                    <a:pt x="1238459" y="3093151"/>
                  </a:lnTo>
                  <a:lnTo>
                    <a:pt x="1283859" y="3102081"/>
                  </a:lnTo>
                  <a:lnTo>
                    <a:pt x="1329718" y="3109693"/>
                  </a:lnTo>
                  <a:lnTo>
                    <a:pt x="1376016" y="3115968"/>
                  </a:lnTo>
                  <a:lnTo>
                    <a:pt x="1422732" y="3120883"/>
                  </a:lnTo>
                  <a:lnTo>
                    <a:pt x="1469846" y="3124419"/>
                  </a:lnTo>
                  <a:lnTo>
                    <a:pt x="1517337" y="3126556"/>
                  </a:lnTo>
                  <a:lnTo>
                    <a:pt x="1565186" y="3127273"/>
                  </a:lnTo>
                  <a:lnTo>
                    <a:pt x="1613041" y="3126556"/>
                  </a:lnTo>
                  <a:lnTo>
                    <a:pt x="1660538" y="3124419"/>
                  </a:lnTo>
                  <a:lnTo>
                    <a:pt x="1707658" y="3120883"/>
                  </a:lnTo>
                  <a:lnTo>
                    <a:pt x="1754379" y="3115968"/>
                  </a:lnTo>
                  <a:lnTo>
                    <a:pt x="1800682" y="3109693"/>
                  </a:lnTo>
                  <a:lnTo>
                    <a:pt x="1846544" y="3102081"/>
                  </a:lnTo>
                  <a:lnTo>
                    <a:pt x="1891947" y="3093151"/>
                  </a:lnTo>
                  <a:lnTo>
                    <a:pt x="1936870" y="3082924"/>
                  </a:lnTo>
                  <a:lnTo>
                    <a:pt x="1981292" y="3071419"/>
                  </a:lnTo>
                  <a:lnTo>
                    <a:pt x="2025193" y="3058658"/>
                  </a:lnTo>
                  <a:lnTo>
                    <a:pt x="2068552" y="3044662"/>
                  </a:lnTo>
                  <a:lnTo>
                    <a:pt x="2111349" y="3029449"/>
                  </a:lnTo>
                  <a:lnTo>
                    <a:pt x="2153564" y="3013042"/>
                  </a:lnTo>
                  <a:lnTo>
                    <a:pt x="2195175" y="2995460"/>
                  </a:lnTo>
                  <a:lnTo>
                    <a:pt x="2236163" y="2976723"/>
                  </a:lnTo>
                  <a:lnTo>
                    <a:pt x="2276507" y="2956853"/>
                  </a:lnTo>
                  <a:lnTo>
                    <a:pt x="2316187" y="2935870"/>
                  </a:lnTo>
                  <a:lnTo>
                    <a:pt x="2355182" y="2913793"/>
                  </a:lnTo>
                  <a:lnTo>
                    <a:pt x="2393472" y="2890645"/>
                  </a:lnTo>
                  <a:lnTo>
                    <a:pt x="2431035" y="2866444"/>
                  </a:lnTo>
                  <a:lnTo>
                    <a:pt x="2467853" y="2841211"/>
                  </a:lnTo>
                  <a:lnTo>
                    <a:pt x="2503904" y="2814968"/>
                  </a:lnTo>
                  <a:lnTo>
                    <a:pt x="2539168" y="2787733"/>
                  </a:lnTo>
                  <a:lnTo>
                    <a:pt x="2573624" y="2759529"/>
                  </a:lnTo>
                  <a:lnTo>
                    <a:pt x="2607252" y="2730375"/>
                  </a:lnTo>
                  <a:lnTo>
                    <a:pt x="2640032" y="2700291"/>
                  </a:lnTo>
                  <a:lnTo>
                    <a:pt x="2671943" y="2669298"/>
                  </a:lnTo>
                  <a:lnTo>
                    <a:pt x="2702964" y="2637417"/>
                  </a:lnTo>
                  <a:lnTo>
                    <a:pt x="2733076" y="2604668"/>
                  </a:lnTo>
                  <a:lnTo>
                    <a:pt x="2762257" y="2571071"/>
                  </a:lnTo>
                  <a:lnTo>
                    <a:pt x="2790488" y="2536647"/>
                  </a:lnTo>
                  <a:lnTo>
                    <a:pt x="2817747" y="2501417"/>
                  </a:lnTo>
                  <a:lnTo>
                    <a:pt x="2844015" y="2465400"/>
                  </a:lnTo>
                  <a:lnTo>
                    <a:pt x="2869270" y="2428617"/>
                  </a:lnTo>
                  <a:lnTo>
                    <a:pt x="2893493" y="2391089"/>
                  </a:lnTo>
                  <a:lnTo>
                    <a:pt x="2916663" y="2352836"/>
                  </a:lnTo>
                  <a:lnTo>
                    <a:pt x="2938760" y="2313879"/>
                  </a:lnTo>
                  <a:lnTo>
                    <a:pt x="2959762" y="2274237"/>
                  </a:lnTo>
                  <a:lnTo>
                    <a:pt x="2979650" y="2233932"/>
                  </a:lnTo>
                  <a:lnTo>
                    <a:pt x="2998403" y="2192984"/>
                  </a:lnTo>
                  <a:lnTo>
                    <a:pt x="3016001" y="2151413"/>
                  </a:lnTo>
                  <a:lnTo>
                    <a:pt x="3032423" y="2109240"/>
                  </a:lnTo>
                  <a:lnTo>
                    <a:pt x="3047649" y="2066484"/>
                  </a:lnTo>
                  <a:lnTo>
                    <a:pt x="3061659" y="2023168"/>
                  </a:lnTo>
                  <a:lnTo>
                    <a:pt x="3074431" y="1979310"/>
                  </a:lnTo>
                  <a:lnTo>
                    <a:pt x="3085945" y="1934933"/>
                  </a:lnTo>
                  <a:lnTo>
                    <a:pt x="3096182" y="1890054"/>
                  </a:lnTo>
                  <a:lnTo>
                    <a:pt x="3105120" y="1844697"/>
                  </a:lnTo>
                  <a:lnTo>
                    <a:pt x="3112739" y="1798880"/>
                  </a:lnTo>
                  <a:lnTo>
                    <a:pt x="3119018" y="1752624"/>
                  </a:lnTo>
                  <a:lnTo>
                    <a:pt x="3123938" y="1705950"/>
                  </a:lnTo>
                  <a:lnTo>
                    <a:pt x="3127478" y="1658879"/>
                  </a:lnTo>
                  <a:lnTo>
                    <a:pt x="3129616" y="1611430"/>
                  </a:lnTo>
                  <a:lnTo>
                    <a:pt x="3130334" y="1563623"/>
                  </a:lnTo>
                  <a:lnTo>
                    <a:pt x="3129616" y="1515817"/>
                  </a:lnTo>
                  <a:lnTo>
                    <a:pt x="3127478" y="1468368"/>
                  </a:lnTo>
                  <a:lnTo>
                    <a:pt x="3123938" y="1421297"/>
                  </a:lnTo>
                  <a:lnTo>
                    <a:pt x="3119018" y="1374623"/>
                  </a:lnTo>
                  <a:lnTo>
                    <a:pt x="3112739" y="1328368"/>
                  </a:lnTo>
                  <a:lnTo>
                    <a:pt x="3105120" y="1282551"/>
                  </a:lnTo>
                  <a:lnTo>
                    <a:pt x="3096182" y="1237194"/>
                  </a:lnTo>
                  <a:lnTo>
                    <a:pt x="3085945" y="1192316"/>
                  </a:lnTo>
                  <a:lnTo>
                    <a:pt x="3074431" y="1147938"/>
                  </a:lnTo>
                  <a:lnTo>
                    <a:pt x="3061659" y="1104081"/>
                  </a:lnTo>
                  <a:lnTo>
                    <a:pt x="3047649" y="1060765"/>
                  </a:lnTo>
                  <a:lnTo>
                    <a:pt x="3032423" y="1018011"/>
                  </a:lnTo>
                  <a:lnTo>
                    <a:pt x="3016001" y="975838"/>
                  </a:lnTo>
                  <a:lnTo>
                    <a:pt x="2998403" y="934267"/>
                  </a:lnTo>
                  <a:lnTo>
                    <a:pt x="2979650" y="893320"/>
                  </a:lnTo>
                  <a:lnTo>
                    <a:pt x="2959762" y="853015"/>
                  </a:lnTo>
                  <a:lnTo>
                    <a:pt x="2938760" y="813374"/>
                  </a:lnTo>
                  <a:lnTo>
                    <a:pt x="2916663" y="774417"/>
                  </a:lnTo>
                  <a:lnTo>
                    <a:pt x="2893493" y="736165"/>
                  </a:lnTo>
                  <a:lnTo>
                    <a:pt x="2869270" y="698638"/>
                  </a:lnTo>
                  <a:lnTo>
                    <a:pt x="2844015" y="661856"/>
                  </a:lnTo>
                  <a:lnTo>
                    <a:pt x="2817747" y="625839"/>
                  </a:lnTo>
                  <a:lnTo>
                    <a:pt x="2790488" y="590610"/>
                  </a:lnTo>
                  <a:lnTo>
                    <a:pt x="2762257" y="556186"/>
                  </a:lnTo>
                  <a:lnTo>
                    <a:pt x="2733076" y="522590"/>
                  </a:lnTo>
                  <a:lnTo>
                    <a:pt x="2702964" y="489842"/>
                  </a:lnTo>
                  <a:lnTo>
                    <a:pt x="2671943" y="457962"/>
                  </a:lnTo>
                  <a:lnTo>
                    <a:pt x="2640032" y="426970"/>
                  </a:lnTo>
                  <a:lnTo>
                    <a:pt x="2607252" y="396887"/>
                  </a:lnTo>
                  <a:lnTo>
                    <a:pt x="2573624" y="367733"/>
                  </a:lnTo>
                  <a:lnTo>
                    <a:pt x="2539168" y="339529"/>
                  </a:lnTo>
                  <a:lnTo>
                    <a:pt x="2503904" y="312296"/>
                  </a:lnTo>
                  <a:lnTo>
                    <a:pt x="2467853" y="286053"/>
                  </a:lnTo>
                  <a:lnTo>
                    <a:pt x="2431035" y="260821"/>
                  </a:lnTo>
                  <a:lnTo>
                    <a:pt x="2393472" y="236621"/>
                  </a:lnTo>
                  <a:lnTo>
                    <a:pt x="2355182" y="213472"/>
                  </a:lnTo>
                  <a:lnTo>
                    <a:pt x="2316187" y="191397"/>
                  </a:lnTo>
                  <a:lnTo>
                    <a:pt x="2276507" y="170414"/>
                  </a:lnTo>
                  <a:lnTo>
                    <a:pt x="2236163" y="150544"/>
                  </a:lnTo>
                  <a:lnTo>
                    <a:pt x="2195175" y="131808"/>
                  </a:lnTo>
                  <a:lnTo>
                    <a:pt x="2153564" y="114227"/>
                  </a:lnTo>
                  <a:lnTo>
                    <a:pt x="2111349" y="97820"/>
                  </a:lnTo>
                  <a:lnTo>
                    <a:pt x="2068552" y="82608"/>
                  </a:lnTo>
                  <a:lnTo>
                    <a:pt x="2025193" y="68612"/>
                  </a:lnTo>
                  <a:lnTo>
                    <a:pt x="1981292" y="55851"/>
                  </a:lnTo>
                  <a:lnTo>
                    <a:pt x="1936870" y="44347"/>
                  </a:lnTo>
                  <a:lnTo>
                    <a:pt x="1891947" y="34120"/>
                  </a:lnTo>
                  <a:lnTo>
                    <a:pt x="1846544" y="25190"/>
                  </a:lnTo>
                  <a:lnTo>
                    <a:pt x="1800682" y="17578"/>
                  </a:lnTo>
                  <a:lnTo>
                    <a:pt x="1754379" y="11304"/>
                  </a:lnTo>
                  <a:lnTo>
                    <a:pt x="1707658" y="6389"/>
                  </a:lnTo>
                  <a:lnTo>
                    <a:pt x="1660538" y="2853"/>
                  </a:lnTo>
                  <a:lnTo>
                    <a:pt x="1613041" y="716"/>
                  </a:lnTo>
                  <a:lnTo>
                    <a:pt x="1565186" y="0"/>
                  </a:lnTo>
                  <a:close/>
                </a:path>
              </a:pathLst>
            </a:custGeom>
            <a:solidFill>
              <a:srgbClr val="FFFFFF"/>
            </a:solidFill>
          </p:spPr>
          <p:txBody>
            <a:bodyPr wrap="square" lIns="0" tIns="0" rIns="0" bIns="0" rtlCol="0"/>
            <a:lstStyle/>
            <a:p>
              <a:endParaRPr/>
            </a:p>
          </p:txBody>
        </p:sp>
      </p:grpSp>
      <p:sp>
        <p:nvSpPr>
          <p:cNvPr id="26" name="object 26"/>
          <p:cNvSpPr txBox="1"/>
          <p:nvPr/>
        </p:nvSpPr>
        <p:spPr>
          <a:xfrm>
            <a:off x="1132806" y="2453503"/>
            <a:ext cx="2565212" cy="1951816"/>
          </a:xfrm>
          <a:prstGeom prst="rect">
            <a:avLst/>
          </a:prstGeom>
        </p:spPr>
        <p:txBody>
          <a:bodyPr vert="horz" wrap="square" lIns="0" tIns="12700" rIns="0" bIns="0" rtlCol="0">
            <a:spAutoFit/>
          </a:bodyPr>
          <a:lstStyle/>
          <a:p>
            <a:pPr marL="12065" marR="5080" indent="635" algn="ctr">
              <a:lnSpc>
                <a:spcPct val="100000"/>
              </a:lnSpc>
              <a:spcBef>
                <a:spcPts val="100"/>
              </a:spcBef>
            </a:pPr>
            <a:r>
              <a:rPr lang="en-US" b="1" spc="80" dirty="0">
                <a:latin typeface="Times New Roman" panose="02020603050405020304" pitchFamily="18" charset="0"/>
                <a:cs typeface="Times New Roman" panose="02020603050405020304" pitchFamily="18" charset="0"/>
              </a:rPr>
              <a:t>What are the user requirements and preferences for a mobile base Sinhala book reader for visually impaired individuals?</a:t>
            </a:r>
            <a:endParaRPr dirty="0">
              <a:latin typeface="Times New Roman" panose="02020603050405020304" pitchFamily="18" charset="0"/>
              <a:cs typeface="Times New Roman" panose="02020603050405020304" pitchFamily="18" charset="0"/>
            </a:endParaRPr>
          </a:p>
        </p:txBody>
      </p:sp>
      <p:grpSp>
        <p:nvGrpSpPr>
          <p:cNvPr id="27" name="object 27"/>
          <p:cNvGrpSpPr/>
          <p:nvPr/>
        </p:nvGrpSpPr>
        <p:grpSpPr>
          <a:xfrm>
            <a:off x="4956047" y="1123950"/>
            <a:ext cx="3959860" cy="3959860"/>
            <a:chOff x="4956047" y="1123950"/>
            <a:chExt cx="3959860" cy="3959860"/>
          </a:xfrm>
        </p:grpSpPr>
        <p:sp>
          <p:nvSpPr>
            <p:cNvPr id="28" name="object 28"/>
            <p:cNvSpPr/>
            <p:nvPr/>
          </p:nvSpPr>
          <p:spPr>
            <a:xfrm>
              <a:off x="4956047" y="1123950"/>
              <a:ext cx="3959860" cy="3959860"/>
            </a:xfrm>
            <a:custGeom>
              <a:avLst/>
              <a:gdLst/>
              <a:ahLst/>
              <a:cxnLst/>
              <a:rect l="l" t="t" r="r" b="b"/>
              <a:pathLst>
                <a:path w="3959859" h="3959860">
                  <a:moveTo>
                    <a:pt x="1979676" y="0"/>
                  </a:moveTo>
                  <a:lnTo>
                    <a:pt x="1931576" y="572"/>
                  </a:lnTo>
                  <a:lnTo>
                    <a:pt x="1883759" y="2282"/>
                  </a:lnTo>
                  <a:lnTo>
                    <a:pt x="1836235" y="5117"/>
                  </a:lnTo>
                  <a:lnTo>
                    <a:pt x="1789020" y="9062"/>
                  </a:lnTo>
                  <a:lnTo>
                    <a:pt x="1742125" y="14106"/>
                  </a:lnTo>
                  <a:lnTo>
                    <a:pt x="1695563" y="20234"/>
                  </a:lnTo>
                  <a:lnTo>
                    <a:pt x="1649347" y="27436"/>
                  </a:lnTo>
                  <a:lnTo>
                    <a:pt x="1603491" y="35696"/>
                  </a:lnTo>
                  <a:lnTo>
                    <a:pt x="1558008" y="45003"/>
                  </a:lnTo>
                  <a:lnTo>
                    <a:pt x="1512909" y="55343"/>
                  </a:lnTo>
                  <a:lnTo>
                    <a:pt x="1468209" y="66704"/>
                  </a:lnTo>
                  <a:lnTo>
                    <a:pt x="1423920" y="79072"/>
                  </a:lnTo>
                  <a:lnTo>
                    <a:pt x="1380055" y="92435"/>
                  </a:lnTo>
                  <a:lnTo>
                    <a:pt x="1336628" y="106780"/>
                  </a:lnTo>
                  <a:lnTo>
                    <a:pt x="1293650" y="122093"/>
                  </a:lnTo>
                  <a:lnTo>
                    <a:pt x="1251136" y="138361"/>
                  </a:lnTo>
                  <a:lnTo>
                    <a:pt x="1209097" y="155573"/>
                  </a:lnTo>
                  <a:lnTo>
                    <a:pt x="1167548" y="173714"/>
                  </a:lnTo>
                  <a:lnTo>
                    <a:pt x="1126500" y="192771"/>
                  </a:lnTo>
                  <a:lnTo>
                    <a:pt x="1085967" y="212733"/>
                  </a:lnTo>
                  <a:lnTo>
                    <a:pt x="1045962" y="233585"/>
                  </a:lnTo>
                  <a:lnTo>
                    <a:pt x="1006498" y="255316"/>
                  </a:lnTo>
                  <a:lnTo>
                    <a:pt x="967588" y="277911"/>
                  </a:lnTo>
                  <a:lnTo>
                    <a:pt x="929245" y="301358"/>
                  </a:lnTo>
                  <a:lnTo>
                    <a:pt x="891481" y="325644"/>
                  </a:lnTo>
                  <a:lnTo>
                    <a:pt x="854310" y="350756"/>
                  </a:lnTo>
                  <a:lnTo>
                    <a:pt x="817745" y="376681"/>
                  </a:lnTo>
                  <a:lnTo>
                    <a:pt x="781798" y="403406"/>
                  </a:lnTo>
                  <a:lnTo>
                    <a:pt x="746483" y="430919"/>
                  </a:lnTo>
                  <a:lnTo>
                    <a:pt x="711812" y="459205"/>
                  </a:lnTo>
                  <a:lnTo>
                    <a:pt x="677799" y="488253"/>
                  </a:lnTo>
                  <a:lnTo>
                    <a:pt x="644456" y="518049"/>
                  </a:lnTo>
                  <a:lnTo>
                    <a:pt x="611797" y="548580"/>
                  </a:lnTo>
                  <a:lnTo>
                    <a:pt x="579834" y="579834"/>
                  </a:lnTo>
                  <a:lnTo>
                    <a:pt x="548580" y="611797"/>
                  </a:lnTo>
                  <a:lnTo>
                    <a:pt x="518049" y="644456"/>
                  </a:lnTo>
                  <a:lnTo>
                    <a:pt x="488253" y="677799"/>
                  </a:lnTo>
                  <a:lnTo>
                    <a:pt x="459205" y="711812"/>
                  </a:lnTo>
                  <a:lnTo>
                    <a:pt x="430919" y="746483"/>
                  </a:lnTo>
                  <a:lnTo>
                    <a:pt x="403406" y="781798"/>
                  </a:lnTo>
                  <a:lnTo>
                    <a:pt x="376681" y="817745"/>
                  </a:lnTo>
                  <a:lnTo>
                    <a:pt x="350756" y="854310"/>
                  </a:lnTo>
                  <a:lnTo>
                    <a:pt x="325644" y="891481"/>
                  </a:lnTo>
                  <a:lnTo>
                    <a:pt x="301358" y="929245"/>
                  </a:lnTo>
                  <a:lnTo>
                    <a:pt x="277911" y="967588"/>
                  </a:lnTo>
                  <a:lnTo>
                    <a:pt x="255316" y="1006498"/>
                  </a:lnTo>
                  <a:lnTo>
                    <a:pt x="233585" y="1045962"/>
                  </a:lnTo>
                  <a:lnTo>
                    <a:pt x="212733" y="1085967"/>
                  </a:lnTo>
                  <a:lnTo>
                    <a:pt x="192771" y="1126500"/>
                  </a:lnTo>
                  <a:lnTo>
                    <a:pt x="173714" y="1167548"/>
                  </a:lnTo>
                  <a:lnTo>
                    <a:pt x="155573" y="1209097"/>
                  </a:lnTo>
                  <a:lnTo>
                    <a:pt x="138361" y="1251136"/>
                  </a:lnTo>
                  <a:lnTo>
                    <a:pt x="122093" y="1293650"/>
                  </a:lnTo>
                  <a:lnTo>
                    <a:pt x="106780" y="1336628"/>
                  </a:lnTo>
                  <a:lnTo>
                    <a:pt x="92435" y="1380055"/>
                  </a:lnTo>
                  <a:lnTo>
                    <a:pt x="79072" y="1423920"/>
                  </a:lnTo>
                  <a:lnTo>
                    <a:pt x="66704" y="1468209"/>
                  </a:lnTo>
                  <a:lnTo>
                    <a:pt x="55343" y="1512909"/>
                  </a:lnTo>
                  <a:lnTo>
                    <a:pt x="45003" y="1558008"/>
                  </a:lnTo>
                  <a:lnTo>
                    <a:pt x="35696" y="1603491"/>
                  </a:lnTo>
                  <a:lnTo>
                    <a:pt x="27436" y="1649347"/>
                  </a:lnTo>
                  <a:lnTo>
                    <a:pt x="20234" y="1695563"/>
                  </a:lnTo>
                  <a:lnTo>
                    <a:pt x="14106" y="1742125"/>
                  </a:lnTo>
                  <a:lnTo>
                    <a:pt x="9062" y="1789020"/>
                  </a:lnTo>
                  <a:lnTo>
                    <a:pt x="5117" y="1836235"/>
                  </a:lnTo>
                  <a:lnTo>
                    <a:pt x="2282" y="1883759"/>
                  </a:lnTo>
                  <a:lnTo>
                    <a:pt x="572" y="1931576"/>
                  </a:lnTo>
                  <a:lnTo>
                    <a:pt x="0" y="1979676"/>
                  </a:lnTo>
                  <a:lnTo>
                    <a:pt x="572" y="2027775"/>
                  </a:lnTo>
                  <a:lnTo>
                    <a:pt x="2282" y="2075592"/>
                  </a:lnTo>
                  <a:lnTo>
                    <a:pt x="5117" y="2123116"/>
                  </a:lnTo>
                  <a:lnTo>
                    <a:pt x="9062" y="2170331"/>
                  </a:lnTo>
                  <a:lnTo>
                    <a:pt x="14106" y="2217226"/>
                  </a:lnTo>
                  <a:lnTo>
                    <a:pt x="20234" y="2263788"/>
                  </a:lnTo>
                  <a:lnTo>
                    <a:pt x="27436" y="2310004"/>
                  </a:lnTo>
                  <a:lnTo>
                    <a:pt x="35696" y="2355860"/>
                  </a:lnTo>
                  <a:lnTo>
                    <a:pt x="45003" y="2401343"/>
                  </a:lnTo>
                  <a:lnTo>
                    <a:pt x="55343" y="2446442"/>
                  </a:lnTo>
                  <a:lnTo>
                    <a:pt x="66704" y="2491142"/>
                  </a:lnTo>
                  <a:lnTo>
                    <a:pt x="79072" y="2535431"/>
                  </a:lnTo>
                  <a:lnTo>
                    <a:pt x="92435" y="2579296"/>
                  </a:lnTo>
                  <a:lnTo>
                    <a:pt x="106780" y="2622723"/>
                  </a:lnTo>
                  <a:lnTo>
                    <a:pt x="122093" y="2665701"/>
                  </a:lnTo>
                  <a:lnTo>
                    <a:pt x="138361" y="2708215"/>
                  </a:lnTo>
                  <a:lnTo>
                    <a:pt x="155573" y="2750254"/>
                  </a:lnTo>
                  <a:lnTo>
                    <a:pt x="173714" y="2791803"/>
                  </a:lnTo>
                  <a:lnTo>
                    <a:pt x="192771" y="2832851"/>
                  </a:lnTo>
                  <a:lnTo>
                    <a:pt x="212733" y="2873384"/>
                  </a:lnTo>
                  <a:lnTo>
                    <a:pt x="233585" y="2913389"/>
                  </a:lnTo>
                  <a:lnTo>
                    <a:pt x="255316" y="2952853"/>
                  </a:lnTo>
                  <a:lnTo>
                    <a:pt x="277911" y="2991763"/>
                  </a:lnTo>
                  <a:lnTo>
                    <a:pt x="301358" y="3030106"/>
                  </a:lnTo>
                  <a:lnTo>
                    <a:pt x="325644" y="3067870"/>
                  </a:lnTo>
                  <a:lnTo>
                    <a:pt x="350756" y="3105041"/>
                  </a:lnTo>
                  <a:lnTo>
                    <a:pt x="376681" y="3141606"/>
                  </a:lnTo>
                  <a:lnTo>
                    <a:pt x="403406" y="3177553"/>
                  </a:lnTo>
                  <a:lnTo>
                    <a:pt x="430919" y="3212868"/>
                  </a:lnTo>
                  <a:lnTo>
                    <a:pt x="459205" y="3247539"/>
                  </a:lnTo>
                  <a:lnTo>
                    <a:pt x="488253" y="3281552"/>
                  </a:lnTo>
                  <a:lnTo>
                    <a:pt x="518049" y="3314895"/>
                  </a:lnTo>
                  <a:lnTo>
                    <a:pt x="548580" y="3347554"/>
                  </a:lnTo>
                  <a:lnTo>
                    <a:pt x="579834" y="3379517"/>
                  </a:lnTo>
                  <a:lnTo>
                    <a:pt x="611797" y="3410771"/>
                  </a:lnTo>
                  <a:lnTo>
                    <a:pt x="644456" y="3441302"/>
                  </a:lnTo>
                  <a:lnTo>
                    <a:pt x="677799" y="3471098"/>
                  </a:lnTo>
                  <a:lnTo>
                    <a:pt x="711812" y="3500146"/>
                  </a:lnTo>
                  <a:lnTo>
                    <a:pt x="746483" y="3528432"/>
                  </a:lnTo>
                  <a:lnTo>
                    <a:pt x="781798" y="3555945"/>
                  </a:lnTo>
                  <a:lnTo>
                    <a:pt x="817745" y="3582670"/>
                  </a:lnTo>
                  <a:lnTo>
                    <a:pt x="854310" y="3608595"/>
                  </a:lnTo>
                  <a:lnTo>
                    <a:pt x="891481" y="3633707"/>
                  </a:lnTo>
                  <a:lnTo>
                    <a:pt x="929245" y="3657993"/>
                  </a:lnTo>
                  <a:lnTo>
                    <a:pt x="967588" y="3681440"/>
                  </a:lnTo>
                  <a:lnTo>
                    <a:pt x="1006498" y="3704035"/>
                  </a:lnTo>
                  <a:lnTo>
                    <a:pt x="1045962" y="3725766"/>
                  </a:lnTo>
                  <a:lnTo>
                    <a:pt x="1085967" y="3746618"/>
                  </a:lnTo>
                  <a:lnTo>
                    <a:pt x="1126500" y="3766580"/>
                  </a:lnTo>
                  <a:lnTo>
                    <a:pt x="1167548" y="3785637"/>
                  </a:lnTo>
                  <a:lnTo>
                    <a:pt x="1209097" y="3803778"/>
                  </a:lnTo>
                  <a:lnTo>
                    <a:pt x="1251136" y="3820990"/>
                  </a:lnTo>
                  <a:lnTo>
                    <a:pt x="1293650" y="3837258"/>
                  </a:lnTo>
                  <a:lnTo>
                    <a:pt x="1336628" y="3852571"/>
                  </a:lnTo>
                  <a:lnTo>
                    <a:pt x="1380055" y="3866916"/>
                  </a:lnTo>
                  <a:lnTo>
                    <a:pt x="1423920" y="3880279"/>
                  </a:lnTo>
                  <a:lnTo>
                    <a:pt x="1468209" y="3892647"/>
                  </a:lnTo>
                  <a:lnTo>
                    <a:pt x="1512909" y="3904008"/>
                  </a:lnTo>
                  <a:lnTo>
                    <a:pt x="1558008" y="3914348"/>
                  </a:lnTo>
                  <a:lnTo>
                    <a:pt x="1603491" y="3923655"/>
                  </a:lnTo>
                  <a:lnTo>
                    <a:pt x="1649347" y="3931915"/>
                  </a:lnTo>
                  <a:lnTo>
                    <a:pt x="1695563" y="3939117"/>
                  </a:lnTo>
                  <a:lnTo>
                    <a:pt x="1742125" y="3945245"/>
                  </a:lnTo>
                  <a:lnTo>
                    <a:pt x="1789020" y="3950289"/>
                  </a:lnTo>
                  <a:lnTo>
                    <a:pt x="1836235" y="3954234"/>
                  </a:lnTo>
                  <a:lnTo>
                    <a:pt x="1883759" y="3957069"/>
                  </a:lnTo>
                  <a:lnTo>
                    <a:pt x="1931576" y="3958779"/>
                  </a:lnTo>
                  <a:lnTo>
                    <a:pt x="1979676" y="3959352"/>
                  </a:lnTo>
                  <a:lnTo>
                    <a:pt x="2027775" y="3958779"/>
                  </a:lnTo>
                  <a:lnTo>
                    <a:pt x="2075592" y="3957069"/>
                  </a:lnTo>
                  <a:lnTo>
                    <a:pt x="2123116" y="3954234"/>
                  </a:lnTo>
                  <a:lnTo>
                    <a:pt x="2170331" y="3950289"/>
                  </a:lnTo>
                  <a:lnTo>
                    <a:pt x="2217226" y="3945245"/>
                  </a:lnTo>
                  <a:lnTo>
                    <a:pt x="2263788" y="3939117"/>
                  </a:lnTo>
                  <a:lnTo>
                    <a:pt x="2310004" y="3931915"/>
                  </a:lnTo>
                  <a:lnTo>
                    <a:pt x="2355860" y="3923655"/>
                  </a:lnTo>
                  <a:lnTo>
                    <a:pt x="2401343" y="3914348"/>
                  </a:lnTo>
                  <a:lnTo>
                    <a:pt x="2446442" y="3904008"/>
                  </a:lnTo>
                  <a:lnTo>
                    <a:pt x="2491142" y="3892647"/>
                  </a:lnTo>
                  <a:lnTo>
                    <a:pt x="2535431" y="3880279"/>
                  </a:lnTo>
                  <a:lnTo>
                    <a:pt x="2579296" y="3866916"/>
                  </a:lnTo>
                  <a:lnTo>
                    <a:pt x="2622723" y="3852571"/>
                  </a:lnTo>
                  <a:lnTo>
                    <a:pt x="2665701" y="3837258"/>
                  </a:lnTo>
                  <a:lnTo>
                    <a:pt x="2708215" y="3820990"/>
                  </a:lnTo>
                  <a:lnTo>
                    <a:pt x="2750254" y="3803778"/>
                  </a:lnTo>
                  <a:lnTo>
                    <a:pt x="2791803" y="3785637"/>
                  </a:lnTo>
                  <a:lnTo>
                    <a:pt x="2832851" y="3766580"/>
                  </a:lnTo>
                  <a:lnTo>
                    <a:pt x="2873384" y="3746618"/>
                  </a:lnTo>
                  <a:lnTo>
                    <a:pt x="2913389" y="3725766"/>
                  </a:lnTo>
                  <a:lnTo>
                    <a:pt x="2952853" y="3704035"/>
                  </a:lnTo>
                  <a:lnTo>
                    <a:pt x="2991763" y="3681440"/>
                  </a:lnTo>
                  <a:lnTo>
                    <a:pt x="3030106" y="3657993"/>
                  </a:lnTo>
                  <a:lnTo>
                    <a:pt x="3067870" y="3633707"/>
                  </a:lnTo>
                  <a:lnTo>
                    <a:pt x="3105041" y="3608595"/>
                  </a:lnTo>
                  <a:lnTo>
                    <a:pt x="3141606" y="3582670"/>
                  </a:lnTo>
                  <a:lnTo>
                    <a:pt x="3177553" y="3555945"/>
                  </a:lnTo>
                  <a:lnTo>
                    <a:pt x="3212868" y="3528432"/>
                  </a:lnTo>
                  <a:lnTo>
                    <a:pt x="3247539" y="3500146"/>
                  </a:lnTo>
                  <a:lnTo>
                    <a:pt x="3281552" y="3471098"/>
                  </a:lnTo>
                  <a:lnTo>
                    <a:pt x="3314895" y="3441302"/>
                  </a:lnTo>
                  <a:lnTo>
                    <a:pt x="3347554" y="3410771"/>
                  </a:lnTo>
                  <a:lnTo>
                    <a:pt x="3379517" y="3379517"/>
                  </a:lnTo>
                  <a:lnTo>
                    <a:pt x="3410771" y="3347554"/>
                  </a:lnTo>
                  <a:lnTo>
                    <a:pt x="3441302" y="3314895"/>
                  </a:lnTo>
                  <a:lnTo>
                    <a:pt x="3471098" y="3281552"/>
                  </a:lnTo>
                  <a:lnTo>
                    <a:pt x="3500146" y="3247539"/>
                  </a:lnTo>
                  <a:lnTo>
                    <a:pt x="3528432" y="3212868"/>
                  </a:lnTo>
                  <a:lnTo>
                    <a:pt x="3555945" y="3177553"/>
                  </a:lnTo>
                  <a:lnTo>
                    <a:pt x="3582670" y="3141606"/>
                  </a:lnTo>
                  <a:lnTo>
                    <a:pt x="3608595" y="3105041"/>
                  </a:lnTo>
                  <a:lnTo>
                    <a:pt x="3633707" y="3067870"/>
                  </a:lnTo>
                  <a:lnTo>
                    <a:pt x="3657993" y="3030106"/>
                  </a:lnTo>
                  <a:lnTo>
                    <a:pt x="3681440" y="2991763"/>
                  </a:lnTo>
                  <a:lnTo>
                    <a:pt x="3704035" y="2952853"/>
                  </a:lnTo>
                  <a:lnTo>
                    <a:pt x="3725766" y="2913389"/>
                  </a:lnTo>
                  <a:lnTo>
                    <a:pt x="3746618" y="2873384"/>
                  </a:lnTo>
                  <a:lnTo>
                    <a:pt x="3766580" y="2832851"/>
                  </a:lnTo>
                  <a:lnTo>
                    <a:pt x="3785637" y="2791803"/>
                  </a:lnTo>
                  <a:lnTo>
                    <a:pt x="3803778" y="2750254"/>
                  </a:lnTo>
                  <a:lnTo>
                    <a:pt x="3820990" y="2708215"/>
                  </a:lnTo>
                  <a:lnTo>
                    <a:pt x="3837258" y="2665701"/>
                  </a:lnTo>
                  <a:lnTo>
                    <a:pt x="3852571" y="2622723"/>
                  </a:lnTo>
                  <a:lnTo>
                    <a:pt x="3866916" y="2579296"/>
                  </a:lnTo>
                  <a:lnTo>
                    <a:pt x="3880279" y="2535431"/>
                  </a:lnTo>
                  <a:lnTo>
                    <a:pt x="3892647" y="2491142"/>
                  </a:lnTo>
                  <a:lnTo>
                    <a:pt x="3904008" y="2446442"/>
                  </a:lnTo>
                  <a:lnTo>
                    <a:pt x="3914348" y="2401343"/>
                  </a:lnTo>
                  <a:lnTo>
                    <a:pt x="3923655" y="2355860"/>
                  </a:lnTo>
                  <a:lnTo>
                    <a:pt x="3931915" y="2310004"/>
                  </a:lnTo>
                  <a:lnTo>
                    <a:pt x="3939117" y="2263788"/>
                  </a:lnTo>
                  <a:lnTo>
                    <a:pt x="3945245" y="2217226"/>
                  </a:lnTo>
                  <a:lnTo>
                    <a:pt x="3950289" y="2170331"/>
                  </a:lnTo>
                  <a:lnTo>
                    <a:pt x="3954234" y="2123116"/>
                  </a:lnTo>
                  <a:lnTo>
                    <a:pt x="3957069" y="2075592"/>
                  </a:lnTo>
                  <a:lnTo>
                    <a:pt x="3958779" y="2027775"/>
                  </a:lnTo>
                  <a:lnTo>
                    <a:pt x="3959352" y="1979676"/>
                  </a:lnTo>
                  <a:lnTo>
                    <a:pt x="3958779" y="1931576"/>
                  </a:lnTo>
                  <a:lnTo>
                    <a:pt x="3957069" y="1883759"/>
                  </a:lnTo>
                  <a:lnTo>
                    <a:pt x="3954234" y="1836235"/>
                  </a:lnTo>
                  <a:lnTo>
                    <a:pt x="3950289" y="1789020"/>
                  </a:lnTo>
                  <a:lnTo>
                    <a:pt x="3945245" y="1742125"/>
                  </a:lnTo>
                  <a:lnTo>
                    <a:pt x="3939117" y="1695563"/>
                  </a:lnTo>
                  <a:lnTo>
                    <a:pt x="3931915" y="1649347"/>
                  </a:lnTo>
                  <a:lnTo>
                    <a:pt x="3923655" y="1603491"/>
                  </a:lnTo>
                  <a:lnTo>
                    <a:pt x="3914348" y="1558008"/>
                  </a:lnTo>
                  <a:lnTo>
                    <a:pt x="3904008" y="1512909"/>
                  </a:lnTo>
                  <a:lnTo>
                    <a:pt x="3892647" y="1468209"/>
                  </a:lnTo>
                  <a:lnTo>
                    <a:pt x="3880279" y="1423920"/>
                  </a:lnTo>
                  <a:lnTo>
                    <a:pt x="3866916" y="1380055"/>
                  </a:lnTo>
                  <a:lnTo>
                    <a:pt x="3852571" y="1336628"/>
                  </a:lnTo>
                  <a:lnTo>
                    <a:pt x="3837258" y="1293650"/>
                  </a:lnTo>
                  <a:lnTo>
                    <a:pt x="3820990" y="1251136"/>
                  </a:lnTo>
                  <a:lnTo>
                    <a:pt x="3803778" y="1209097"/>
                  </a:lnTo>
                  <a:lnTo>
                    <a:pt x="3785637" y="1167548"/>
                  </a:lnTo>
                  <a:lnTo>
                    <a:pt x="3766580" y="1126500"/>
                  </a:lnTo>
                  <a:lnTo>
                    <a:pt x="3746618" y="1085967"/>
                  </a:lnTo>
                  <a:lnTo>
                    <a:pt x="3725766" y="1045962"/>
                  </a:lnTo>
                  <a:lnTo>
                    <a:pt x="3704035" y="1006498"/>
                  </a:lnTo>
                  <a:lnTo>
                    <a:pt x="3681440" y="967588"/>
                  </a:lnTo>
                  <a:lnTo>
                    <a:pt x="3657993" y="929245"/>
                  </a:lnTo>
                  <a:lnTo>
                    <a:pt x="3633707" y="891481"/>
                  </a:lnTo>
                  <a:lnTo>
                    <a:pt x="3608595" y="854310"/>
                  </a:lnTo>
                  <a:lnTo>
                    <a:pt x="3582670" y="817745"/>
                  </a:lnTo>
                  <a:lnTo>
                    <a:pt x="3555945" y="781798"/>
                  </a:lnTo>
                  <a:lnTo>
                    <a:pt x="3528432" y="746483"/>
                  </a:lnTo>
                  <a:lnTo>
                    <a:pt x="3500146" y="711812"/>
                  </a:lnTo>
                  <a:lnTo>
                    <a:pt x="3471098" y="677799"/>
                  </a:lnTo>
                  <a:lnTo>
                    <a:pt x="3441302" y="644456"/>
                  </a:lnTo>
                  <a:lnTo>
                    <a:pt x="3410771" y="611797"/>
                  </a:lnTo>
                  <a:lnTo>
                    <a:pt x="3379517" y="579834"/>
                  </a:lnTo>
                  <a:lnTo>
                    <a:pt x="3347554" y="548580"/>
                  </a:lnTo>
                  <a:lnTo>
                    <a:pt x="3314895" y="518049"/>
                  </a:lnTo>
                  <a:lnTo>
                    <a:pt x="3281552" y="488253"/>
                  </a:lnTo>
                  <a:lnTo>
                    <a:pt x="3247539" y="459205"/>
                  </a:lnTo>
                  <a:lnTo>
                    <a:pt x="3212868" y="430919"/>
                  </a:lnTo>
                  <a:lnTo>
                    <a:pt x="3177553" y="403406"/>
                  </a:lnTo>
                  <a:lnTo>
                    <a:pt x="3141606" y="376681"/>
                  </a:lnTo>
                  <a:lnTo>
                    <a:pt x="3105041" y="350756"/>
                  </a:lnTo>
                  <a:lnTo>
                    <a:pt x="3067870" y="325644"/>
                  </a:lnTo>
                  <a:lnTo>
                    <a:pt x="3030106" y="301358"/>
                  </a:lnTo>
                  <a:lnTo>
                    <a:pt x="2991763" y="277911"/>
                  </a:lnTo>
                  <a:lnTo>
                    <a:pt x="2952853" y="255316"/>
                  </a:lnTo>
                  <a:lnTo>
                    <a:pt x="2913389" y="233585"/>
                  </a:lnTo>
                  <a:lnTo>
                    <a:pt x="2873384" y="212733"/>
                  </a:lnTo>
                  <a:lnTo>
                    <a:pt x="2832851" y="192771"/>
                  </a:lnTo>
                  <a:lnTo>
                    <a:pt x="2791803" y="173714"/>
                  </a:lnTo>
                  <a:lnTo>
                    <a:pt x="2750254" y="155573"/>
                  </a:lnTo>
                  <a:lnTo>
                    <a:pt x="2708215" y="138361"/>
                  </a:lnTo>
                  <a:lnTo>
                    <a:pt x="2665701" y="122093"/>
                  </a:lnTo>
                  <a:lnTo>
                    <a:pt x="2622723" y="106780"/>
                  </a:lnTo>
                  <a:lnTo>
                    <a:pt x="2579296" y="92435"/>
                  </a:lnTo>
                  <a:lnTo>
                    <a:pt x="2535431" y="79072"/>
                  </a:lnTo>
                  <a:lnTo>
                    <a:pt x="2491142" y="66704"/>
                  </a:lnTo>
                  <a:lnTo>
                    <a:pt x="2446442" y="55343"/>
                  </a:lnTo>
                  <a:lnTo>
                    <a:pt x="2401343" y="45003"/>
                  </a:lnTo>
                  <a:lnTo>
                    <a:pt x="2355860" y="35696"/>
                  </a:lnTo>
                  <a:lnTo>
                    <a:pt x="2310004" y="27436"/>
                  </a:lnTo>
                  <a:lnTo>
                    <a:pt x="2263788" y="20234"/>
                  </a:lnTo>
                  <a:lnTo>
                    <a:pt x="2217226" y="14106"/>
                  </a:lnTo>
                  <a:lnTo>
                    <a:pt x="2170331" y="9062"/>
                  </a:lnTo>
                  <a:lnTo>
                    <a:pt x="2123116" y="5117"/>
                  </a:lnTo>
                  <a:lnTo>
                    <a:pt x="2075592" y="2282"/>
                  </a:lnTo>
                  <a:lnTo>
                    <a:pt x="2027775" y="572"/>
                  </a:lnTo>
                  <a:lnTo>
                    <a:pt x="1979676" y="0"/>
                  </a:lnTo>
                  <a:close/>
                </a:path>
              </a:pathLst>
            </a:custGeom>
            <a:solidFill>
              <a:srgbClr val="CC66FF">
                <a:alpha val="43136"/>
              </a:srgbClr>
            </a:solidFill>
          </p:spPr>
          <p:txBody>
            <a:bodyPr wrap="square" lIns="0" tIns="0" rIns="0" bIns="0" rtlCol="0"/>
            <a:lstStyle/>
            <a:p>
              <a:endParaRPr/>
            </a:p>
          </p:txBody>
        </p:sp>
        <p:sp>
          <p:nvSpPr>
            <p:cNvPr id="29" name="object 29"/>
            <p:cNvSpPr/>
            <p:nvPr/>
          </p:nvSpPr>
          <p:spPr>
            <a:xfrm>
              <a:off x="5100827" y="1295400"/>
              <a:ext cx="3674364" cy="3669791"/>
            </a:xfrm>
            <a:prstGeom prst="rect">
              <a:avLst/>
            </a:prstGeom>
            <a:blipFill>
              <a:blip r:embed="rId7"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30" name="object 30"/>
            <p:cNvSpPr/>
            <p:nvPr/>
          </p:nvSpPr>
          <p:spPr>
            <a:xfrm>
              <a:off x="5127370" y="1321943"/>
              <a:ext cx="3567429" cy="3563620"/>
            </a:xfrm>
            <a:custGeom>
              <a:avLst/>
              <a:gdLst/>
              <a:ahLst/>
              <a:cxnLst/>
              <a:rect l="l" t="t" r="r" b="b"/>
              <a:pathLst>
                <a:path w="3567429" h="3563620">
                  <a:moveTo>
                    <a:pt x="1783587" y="0"/>
                  </a:moveTo>
                  <a:lnTo>
                    <a:pt x="1735297" y="640"/>
                  </a:lnTo>
                  <a:lnTo>
                    <a:pt x="1687324" y="2550"/>
                  </a:lnTo>
                  <a:lnTo>
                    <a:pt x="1639683" y="5715"/>
                  </a:lnTo>
                  <a:lnTo>
                    <a:pt x="1592392" y="10117"/>
                  </a:lnTo>
                  <a:lnTo>
                    <a:pt x="1545466" y="15741"/>
                  </a:lnTo>
                  <a:lnTo>
                    <a:pt x="1498922" y="22570"/>
                  </a:lnTo>
                  <a:lnTo>
                    <a:pt x="1452775" y="30589"/>
                  </a:lnTo>
                  <a:lnTo>
                    <a:pt x="1407043" y="39780"/>
                  </a:lnTo>
                  <a:lnTo>
                    <a:pt x="1361740" y="50129"/>
                  </a:lnTo>
                  <a:lnTo>
                    <a:pt x="1316883" y="61618"/>
                  </a:lnTo>
                  <a:lnTo>
                    <a:pt x="1272489" y="74232"/>
                  </a:lnTo>
                  <a:lnTo>
                    <a:pt x="1228574" y="87955"/>
                  </a:lnTo>
                  <a:lnTo>
                    <a:pt x="1185153" y="102770"/>
                  </a:lnTo>
                  <a:lnTo>
                    <a:pt x="1142244" y="118661"/>
                  </a:lnTo>
                  <a:lnTo>
                    <a:pt x="1099861" y="135612"/>
                  </a:lnTo>
                  <a:lnTo>
                    <a:pt x="1058022" y="153606"/>
                  </a:lnTo>
                  <a:lnTo>
                    <a:pt x="1016743" y="172629"/>
                  </a:lnTo>
                  <a:lnTo>
                    <a:pt x="976039" y="192663"/>
                  </a:lnTo>
                  <a:lnTo>
                    <a:pt x="935927" y="213692"/>
                  </a:lnTo>
                  <a:lnTo>
                    <a:pt x="896423" y="235701"/>
                  </a:lnTo>
                  <a:lnTo>
                    <a:pt x="857543" y="258672"/>
                  </a:lnTo>
                  <a:lnTo>
                    <a:pt x="819304" y="282590"/>
                  </a:lnTo>
                  <a:lnTo>
                    <a:pt x="781721" y="307440"/>
                  </a:lnTo>
                  <a:lnTo>
                    <a:pt x="744811" y="333203"/>
                  </a:lnTo>
                  <a:lnTo>
                    <a:pt x="708590" y="359865"/>
                  </a:lnTo>
                  <a:lnTo>
                    <a:pt x="673075" y="387409"/>
                  </a:lnTo>
                  <a:lnTo>
                    <a:pt x="638280" y="415820"/>
                  </a:lnTo>
                  <a:lnTo>
                    <a:pt x="604223" y="445080"/>
                  </a:lnTo>
                  <a:lnTo>
                    <a:pt x="570920" y="475174"/>
                  </a:lnTo>
                  <a:lnTo>
                    <a:pt x="538387" y="506085"/>
                  </a:lnTo>
                  <a:lnTo>
                    <a:pt x="506640" y="537798"/>
                  </a:lnTo>
                  <a:lnTo>
                    <a:pt x="475695" y="570296"/>
                  </a:lnTo>
                  <a:lnTo>
                    <a:pt x="445568" y="603563"/>
                  </a:lnTo>
                  <a:lnTo>
                    <a:pt x="416276" y="637584"/>
                  </a:lnTo>
                  <a:lnTo>
                    <a:pt x="387835" y="672341"/>
                  </a:lnTo>
                  <a:lnTo>
                    <a:pt x="360261" y="707818"/>
                  </a:lnTo>
                  <a:lnTo>
                    <a:pt x="333570" y="744000"/>
                  </a:lnTo>
                  <a:lnTo>
                    <a:pt x="307778" y="780870"/>
                  </a:lnTo>
                  <a:lnTo>
                    <a:pt x="282902" y="818413"/>
                  </a:lnTo>
                  <a:lnTo>
                    <a:pt x="258957" y="856611"/>
                  </a:lnTo>
                  <a:lnTo>
                    <a:pt x="235960" y="895449"/>
                  </a:lnTo>
                  <a:lnTo>
                    <a:pt x="213928" y="934911"/>
                  </a:lnTo>
                  <a:lnTo>
                    <a:pt x="192875" y="974980"/>
                  </a:lnTo>
                  <a:lnTo>
                    <a:pt x="172819" y="1015641"/>
                  </a:lnTo>
                  <a:lnTo>
                    <a:pt x="153776" y="1056877"/>
                  </a:lnTo>
                  <a:lnTo>
                    <a:pt x="135761" y="1098671"/>
                  </a:lnTo>
                  <a:lnTo>
                    <a:pt x="118792" y="1141009"/>
                  </a:lnTo>
                  <a:lnTo>
                    <a:pt x="102883" y="1183873"/>
                  </a:lnTo>
                  <a:lnTo>
                    <a:pt x="88052" y="1227248"/>
                  </a:lnTo>
                  <a:lnTo>
                    <a:pt x="74315" y="1271117"/>
                  </a:lnTo>
                  <a:lnTo>
                    <a:pt x="61687" y="1315464"/>
                  </a:lnTo>
                  <a:lnTo>
                    <a:pt x="50185" y="1360274"/>
                  </a:lnTo>
                  <a:lnTo>
                    <a:pt x="39824" y="1405529"/>
                  </a:lnTo>
                  <a:lnTo>
                    <a:pt x="30623" y="1451214"/>
                  </a:lnTo>
                  <a:lnTo>
                    <a:pt x="22595" y="1497312"/>
                  </a:lnTo>
                  <a:lnTo>
                    <a:pt x="15758" y="1543808"/>
                  </a:lnTo>
                  <a:lnTo>
                    <a:pt x="10128" y="1590685"/>
                  </a:lnTo>
                  <a:lnTo>
                    <a:pt x="5721" y="1637927"/>
                  </a:lnTo>
                  <a:lnTo>
                    <a:pt x="2553" y="1685518"/>
                  </a:lnTo>
                  <a:lnTo>
                    <a:pt x="641" y="1733442"/>
                  </a:lnTo>
                  <a:lnTo>
                    <a:pt x="0" y="1781683"/>
                  </a:lnTo>
                  <a:lnTo>
                    <a:pt x="641" y="1829923"/>
                  </a:lnTo>
                  <a:lnTo>
                    <a:pt x="2553" y="1877848"/>
                  </a:lnTo>
                  <a:lnTo>
                    <a:pt x="5721" y="1925440"/>
                  </a:lnTo>
                  <a:lnTo>
                    <a:pt x="10128" y="1972682"/>
                  </a:lnTo>
                  <a:lnTo>
                    <a:pt x="15758" y="2019560"/>
                  </a:lnTo>
                  <a:lnTo>
                    <a:pt x="22595" y="2066056"/>
                  </a:lnTo>
                  <a:lnTo>
                    <a:pt x="30623" y="2112155"/>
                  </a:lnTo>
                  <a:lnTo>
                    <a:pt x="39824" y="2157841"/>
                  </a:lnTo>
                  <a:lnTo>
                    <a:pt x="50185" y="2203097"/>
                  </a:lnTo>
                  <a:lnTo>
                    <a:pt x="61687" y="2247907"/>
                  </a:lnTo>
                  <a:lnTo>
                    <a:pt x="74315" y="2292255"/>
                  </a:lnTo>
                  <a:lnTo>
                    <a:pt x="88052" y="2336124"/>
                  </a:lnTo>
                  <a:lnTo>
                    <a:pt x="102883" y="2379500"/>
                  </a:lnTo>
                  <a:lnTo>
                    <a:pt x="118792" y="2422365"/>
                  </a:lnTo>
                  <a:lnTo>
                    <a:pt x="135761" y="2464703"/>
                  </a:lnTo>
                  <a:lnTo>
                    <a:pt x="153776" y="2506498"/>
                  </a:lnTo>
                  <a:lnTo>
                    <a:pt x="172819" y="2547734"/>
                  </a:lnTo>
                  <a:lnTo>
                    <a:pt x="192875" y="2588396"/>
                  </a:lnTo>
                  <a:lnTo>
                    <a:pt x="213928" y="2628465"/>
                  </a:lnTo>
                  <a:lnTo>
                    <a:pt x="235960" y="2667928"/>
                  </a:lnTo>
                  <a:lnTo>
                    <a:pt x="258957" y="2706766"/>
                  </a:lnTo>
                  <a:lnTo>
                    <a:pt x="282902" y="2744965"/>
                  </a:lnTo>
                  <a:lnTo>
                    <a:pt x="307778" y="2782508"/>
                  </a:lnTo>
                  <a:lnTo>
                    <a:pt x="333570" y="2819379"/>
                  </a:lnTo>
                  <a:lnTo>
                    <a:pt x="360261" y="2855562"/>
                  </a:lnTo>
                  <a:lnTo>
                    <a:pt x="387835" y="2891040"/>
                  </a:lnTo>
                  <a:lnTo>
                    <a:pt x="416276" y="2925797"/>
                  </a:lnTo>
                  <a:lnTo>
                    <a:pt x="445568" y="2959818"/>
                  </a:lnTo>
                  <a:lnTo>
                    <a:pt x="475695" y="2993085"/>
                  </a:lnTo>
                  <a:lnTo>
                    <a:pt x="506640" y="3025584"/>
                  </a:lnTo>
                  <a:lnTo>
                    <a:pt x="538387" y="3057297"/>
                  </a:lnTo>
                  <a:lnTo>
                    <a:pt x="570920" y="3088209"/>
                  </a:lnTo>
                  <a:lnTo>
                    <a:pt x="604223" y="3118304"/>
                  </a:lnTo>
                  <a:lnTo>
                    <a:pt x="638280" y="3147564"/>
                  </a:lnTo>
                  <a:lnTo>
                    <a:pt x="673075" y="3175975"/>
                  </a:lnTo>
                  <a:lnTo>
                    <a:pt x="708590" y="3203520"/>
                  </a:lnTo>
                  <a:lnTo>
                    <a:pt x="744811" y="3230182"/>
                  </a:lnTo>
                  <a:lnTo>
                    <a:pt x="781721" y="3255946"/>
                  </a:lnTo>
                  <a:lnTo>
                    <a:pt x="819304" y="3280796"/>
                  </a:lnTo>
                  <a:lnTo>
                    <a:pt x="857543" y="3304714"/>
                  </a:lnTo>
                  <a:lnTo>
                    <a:pt x="896423" y="3327686"/>
                  </a:lnTo>
                  <a:lnTo>
                    <a:pt x="935927" y="3349695"/>
                  </a:lnTo>
                  <a:lnTo>
                    <a:pt x="976039" y="3370725"/>
                  </a:lnTo>
                  <a:lnTo>
                    <a:pt x="1016743" y="3390759"/>
                  </a:lnTo>
                  <a:lnTo>
                    <a:pt x="1058022" y="3409782"/>
                  </a:lnTo>
                  <a:lnTo>
                    <a:pt x="1099861" y="3427777"/>
                  </a:lnTo>
                  <a:lnTo>
                    <a:pt x="1142244" y="3444728"/>
                  </a:lnTo>
                  <a:lnTo>
                    <a:pt x="1185153" y="3460619"/>
                  </a:lnTo>
                  <a:lnTo>
                    <a:pt x="1228574" y="3475434"/>
                  </a:lnTo>
                  <a:lnTo>
                    <a:pt x="1272489" y="3489157"/>
                  </a:lnTo>
                  <a:lnTo>
                    <a:pt x="1316883" y="3501771"/>
                  </a:lnTo>
                  <a:lnTo>
                    <a:pt x="1361740" y="3513261"/>
                  </a:lnTo>
                  <a:lnTo>
                    <a:pt x="1407043" y="3523609"/>
                  </a:lnTo>
                  <a:lnTo>
                    <a:pt x="1452775" y="3532801"/>
                  </a:lnTo>
                  <a:lnTo>
                    <a:pt x="1498922" y="3540820"/>
                  </a:lnTo>
                  <a:lnTo>
                    <a:pt x="1545466" y="3547649"/>
                  </a:lnTo>
                  <a:lnTo>
                    <a:pt x="1592392" y="3553273"/>
                  </a:lnTo>
                  <a:lnTo>
                    <a:pt x="1639683" y="3557675"/>
                  </a:lnTo>
                  <a:lnTo>
                    <a:pt x="1687324" y="3560840"/>
                  </a:lnTo>
                  <a:lnTo>
                    <a:pt x="1735297" y="3562750"/>
                  </a:lnTo>
                  <a:lnTo>
                    <a:pt x="1783587" y="3563391"/>
                  </a:lnTo>
                  <a:lnTo>
                    <a:pt x="1831878" y="3562750"/>
                  </a:lnTo>
                  <a:lnTo>
                    <a:pt x="1879851" y="3560840"/>
                  </a:lnTo>
                  <a:lnTo>
                    <a:pt x="1927491" y="3557675"/>
                  </a:lnTo>
                  <a:lnTo>
                    <a:pt x="1974781" y="3553273"/>
                  </a:lnTo>
                  <a:lnTo>
                    <a:pt x="2021706" y="3547649"/>
                  </a:lnTo>
                  <a:lnTo>
                    <a:pt x="2068250" y="3540820"/>
                  </a:lnTo>
                  <a:lnTo>
                    <a:pt x="2114395" y="3532801"/>
                  </a:lnTo>
                  <a:lnTo>
                    <a:pt x="2160127" y="3523609"/>
                  </a:lnTo>
                  <a:lnTo>
                    <a:pt x="2205428" y="3513261"/>
                  </a:lnTo>
                  <a:lnTo>
                    <a:pt x="2250283" y="3501771"/>
                  </a:lnTo>
                  <a:lnTo>
                    <a:pt x="2294675" y="3489157"/>
                  </a:lnTo>
                  <a:lnTo>
                    <a:pt x="2338588" y="3475434"/>
                  </a:lnTo>
                  <a:lnTo>
                    <a:pt x="2382007" y="3460619"/>
                  </a:lnTo>
                  <a:lnTo>
                    <a:pt x="2424914" y="3444728"/>
                  </a:lnTo>
                  <a:lnTo>
                    <a:pt x="2467294" y="3427777"/>
                  </a:lnTo>
                  <a:lnTo>
                    <a:pt x="2509131" y="3409782"/>
                  </a:lnTo>
                  <a:lnTo>
                    <a:pt x="2550408" y="3390759"/>
                  </a:lnTo>
                  <a:lnTo>
                    <a:pt x="2591110" y="3370725"/>
                  </a:lnTo>
                  <a:lnTo>
                    <a:pt x="2631219" y="3349695"/>
                  </a:lnTo>
                  <a:lnTo>
                    <a:pt x="2670720" y="3327686"/>
                  </a:lnTo>
                  <a:lnTo>
                    <a:pt x="2709597" y="3304714"/>
                  </a:lnTo>
                  <a:lnTo>
                    <a:pt x="2747834" y="3280796"/>
                  </a:lnTo>
                  <a:lnTo>
                    <a:pt x="2785413" y="3255946"/>
                  </a:lnTo>
                  <a:lnTo>
                    <a:pt x="2822320" y="3230182"/>
                  </a:lnTo>
                  <a:lnTo>
                    <a:pt x="2858538" y="3203520"/>
                  </a:lnTo>
                  <a:lnTo>
                    <a:pt x="2894051" y="3175975"/>
                  </a:lnTo>
                  <a:lnTo>
                    <a:pt x="2928842" y="3147564"/>
                  </a:lnTo>
                  <a:lnTo>
                    <a:pt x="2962896" y="3118304"/>
                  </a:lnTo>
                  <a:lnTo>
                    <a:pt x="2996196" y="3088209"/>
                  </a:lnTo>
                  <a:lnTo>
                    <a:pt x="3028726" y="3057297"/>
                  </a:lnTo>
                  <a:lnTo>
                    <a:pt x="3060470" y="3025584"/>
                  </a:lnTo>
                  <a:lnTo>
                    <a:pt x="3091412" y="2993085"/>
                  </a:lnTo>
                  <a:lnTo>
                    <a:pt x="3121536" y="2959818"/>
                  </a:lnTo>
                  <a:lnTo>
                    <a:pt x="3150825" y="2925797"/>
                  </a:lnTo>
                  <a:lnTo>
                    <a:pt x="3179263" y="2891040"/>
                  </a:lnTo>
                  <a:lnTo>
                    <a:pt x="3206834" y="2855562"/>
                  </a:lnTo>
                  <a:lnTo>
                    <a:pt x="3233522" y="2819379"/>
                  </a:lnTo>
                  <a:lnTo>
                    <a:pt x="3259311" y="2782508"/>
                  </a:lnTo>
                  <a:lnTo>
                    <a:pt x="3284184" y="2744965"/>
                  </a:lnTo>
                  <a:lnTo>
                    <a:pt x="3308126" y="2706766"/>
                  </a:lnTo>
                  <a:lnTo>
                    <a:pt x="3331120" y="2667928"/>
                  </a:lnTo>
                  <a:lnTo>
                    <a:pt x="3353149" y="2628465"/>
                  </a:lnTo>
                  <a:lnTo>
                    <a:pt x="3374199" y="2588396"/>
                  </a:lnTo>
                  <a:lnTo>
                    <a:pt x="3394253" y="2547734"/>
                  </a:lnTo>
                  <a:lnTo>
                    <a:pt x="3413294" y="2506498"/>
                  </a:lnTo>
                  <a:lnTo>
                    <a:pt x="3431306" y="2464703"/>
                  </a:lnTo>
                  <a:lnTo>
                    <a:pt x="3448273" y="2422365"/>
                  </a:lnTo>
                  <a:lnTo>
                    <a:pt x="3464179" y="2379500"/>
                  </a:lnTo>
                  <a:lnTo>
                    <a:pt x="3479009" y="2336124"/>
                  </a:lnTo>
                  <a:lnTo>
                    <a:pt x="3492744" y="2292255"/>
                  </a:lnTo>
                  <a:lnTo>
                    <a:pt x="3505371" y="2247907"/>
                  </a:lnTo>
                  <a:lnTo>
                    <a:pt x="3516871" y="2203097"/>
                  </a:lnTo>
                  <a:lnTo>
                    <a:pt x="3527230" y="2157841"/>
                  </a:lnTo>
                  <a:lnTo>
                    <a:pt x="3536430" y="2112155"/>
                  </a:lnTo>
                  <a:lnTo>
                    <a:pt x="3544456" y="2066056"/>
                  </a:lnTo>
                  <a:lnTo>
                    <a:pt x="3551292" y="2019560"/>
                  </a:lnTo>
                  <a:lnTo>
                    <a:pt x="3556921" y="1972682"/>
                  </a:lnTo>
                  <a:lnTo>
                    <a:pt x="3561328" y="1925440"/>
                  </a:lnTo>
                  <a:lnTo>
                    <a:pt x="3564495" y="1877848"/>
                  </a:lnTo>
                  <a:lnTo>
                    <a:pt x="3566407" y="1829923"/>
                  </a:lnTo>
                  <a:lnTo>
                    <a:pt x="3567049" y="1781683"/>
                  </a:lnTo>
                  <a:lnTo>
                    <a:pt x="3566407" y="1733442"/>
                  </a:lnTo>
                  <a:lnTo>
                    <a:pt x="3564495" y="1685518"/>
                  </a:lnTo>
                  <a:lnTo>
                    <a:pt x="3561328" y="1637927"/>
                  </a:lnTo>
                  <a:lnTo>
                    <a:pt x="3556921" y="1590685"/>
                  </a:lnTo>
                  <a:lnTo>
                    <a:pt x="3551292" y="1543808"/>
                  </a:lnTo>
                  <a:lnTo>
                    <a:pt x="3544456" y="1497312"/>
                  </a:lnTo>
                  <a:lnTo>
                    <a:pt x="3536430" y="1451214"/>
                  </a:lnTo>
                  <a:lnTo>
                    <a:pt x="3527230" y="1405529"/>
                  </a:lnTo>
                  <a:lnTo>
                    <a:pt x="3516871" y="1360274"/>
                  </a:lnTo>
                  <a:lnTo>
                    <a:pt x="3505371" y="1315464"/>
                  </a:lnTo>
                  <a:lnTo>
                    <a:pt x="3492744" y="1271117"/>
                  </a:lnTo>
                  <a:lnTo>
                    <a:pt x="3479009" y="1227248"/>
                  </a:lnTo>
                  <a:lnTo>
                    <a:pt x="3464179" y="1183873"/>
                  </a:lnTo>
                  <a:lnTo>
                    <a:pt x="3448273" y="1141009"/>
                  </a:lnTo>
                  <a:lnTo>
                    <a:pt x="3431306" y="1098671"/>
                  </a:lnTo>
                  <a:lnTo>
                    <a:pt x="3413294" y="1056877"/>
                  </a:lnTo>
                  <a:lnTo>
                    <a:pt x="3394253" y="1015641"/>
                  </a:lnTo>
                  <a:lnTo>
                    <a:pt x="3374199" y="974980"/>
                  </a:lnTo>
                  <a:lnTo>
                    <a:pt x="3353149" y="934911"/>
                  </a:lnTo>
                  <a:lnTo>
                    <a:pt x="3331120" y="895449"/>
                  </a:lnTo>
                  <a:lnTo>
                    <a:pt x="3308126" y="856611"/>
                  </a:lnTo>
                  <a:lnTo>
                    <a:pt x="3284184" y="818413"/>
                  </a:lnTo>
                  <a:lnTo>
                    <a:pt x="3259311" y="780870"/>
                  </a:lnTo>
                  <a:lnTo>
                    <a:pt x="3233522" y="744000"/>
                  </a:lnTo>
                  <a:lnTo>
                    <a:pt x="3206834" y="707818"/>
                  </a:lnTo>
                  <a:lnTo>
                    <a:pt x="3179263" y="672341"/>
                  </a:lnTo>
                  <a:lnTo>
                    <a:pt x="3150825" y="637584"/>
                  </a:lnTo>
                  <a:lnTo>
                    <a:pt x="3121536" y="603563"/>
                  </a:lnTo>
                  <a:lnTo>
                    <a:pt x="3091412" y="570296"/>
                  </a:lnTo>
                  <a:lnTo>
                    <a:pt x="3060470" y="537798"/>
                  </a:lnTo>
                  <a:lnTo>
                    <a:pt x="3028726" y="506085"/>
                  </a:lnTo>
                  <a:lnTo>
                    <a:pt x="2996196" y="475174"/>
                  </a:lnTo>
                  <a:lnTo>
                    <a:pt x="2962896" y="445080"/>
                  </a:lnTo>
                  <a:lnTo>
                    <a:pt x="2928842" y="415820"/>
                  </a:lnTo>
                  <a:lnTo>
                    <a:pt x="2894051" y="387409"/>
                  </a:lnTo>
                  <a:lnTo>
                    <a:pt x="2858538" y="359865"/>
                  </a:lnTo>
                  <a:lnTo>
                    <a:pt x="2822320" y="333203"/>
                  </a:lnTo>
                  <a:lnTo>
                    <a:pt x="2785413" y="307440"/>
                  </a:lnTo>
                  <a:lnTo>
                    <a:pt x="2747834" y="282590"/>
                  </a:lnTo>
                  <a:lnTo>
                    <a:pt x="2709597" y="258672"/>
                  </a:lnTo>
                  <a:lnTo>
                    <a:pt x="2670720" y="235701"/>
                  </a:lnTo>
                  <a:lnTo>
                    <a:pt x="2631219" y="213692"/>
                  </a:lnTo>
                  <a:lnTo>
                    <a:pt x="2591110" y="192663"/>
                  </a:lnTo>
                  <a:lnTo>
                    <a:pt x="2550408" y="172629"/>
                  </a:lnTo>
                  <a:lnTo>
                    <a:pt x="2509131" y="153606"/>
                  </a:lnTo>
                  <a:lnTo>
                    <a:pt x="2467294" y="135612"/>
                  </a:lnTo>
                  <a:lnTo>
                    <a:pt x="2424914" y="118661"/>
                  </a:lnTo>
                  <a:lnTo>
                    <a:pt x="2382007" y="102770"/>
                  </a:lnTo>
                  <a:lnTo>
                    <a:pt x="2338588" y="87955"/>
                  </a:lnTo>
                  <a:lnTo>
                    <a:pt x="2294675" y="74232"/>
                  </a:lnTo>
                  <a:lnTo>
                    <a:pt x="2250283" y="61618"/>
                  </a:lnTo>
                  <a:lnTo>
                    <a:pt x="2205428" y="50129"/>
                  </a:lnTo>
                  <a:lnTo>
                    <a:pt x="2160127" y="39780"/>
                  </a:lnTo>
                  <a:lnTo>
                    <a:pt x="2114395" y="30589"/>
                  </a:lnTo>
                  <a:lnTo>
                    <a:pt x="2068250" y="22570"/>
                  </a:lnTo>
                  <a:lnTo>
                    <a:pt x="2021706" y="15741"/>
                  </a:lnTo>
                  <a:lnTo>
                    <a:pt x="1974781" y="10117"/>
                  </a:lnTo>
                  <a:lnTo>
                    <a:pt x="1927491" y="5715"/>
                  </a:lnTo>
                  <a:lnTo>
                    <a:pt x="1879851" y="2550"/>
                  </a:lnTo>
                  <a:lnTo>
                    <a:pt x="1831878" y="640"/>
                  </a:lnTo>
                  <a:lnTo>
                    <a:pt x="1783587" y="0"/>
                  </a:lnTo>
                  <a:close/>
                </a:path>
              </a:pathLst>
            </a:custGeom>
            <a:solidFill>
              <a:srgbClr val="FFFFFF"/>
            </a:solidFill>
          </p:spPr>
          <p:txBody>
            <a:bodyPr wrap="square" lIns="0" tIns="0" rIns="0" bIns="0" rtlCol="0"/>
            <a:lstStyle/>
            <a:p>
              <a:endParaRPr/>
            </a:p>
          </p:txBody>
        </p:sp>
      </p:grpSp>
      <p:sp>
        <p:nvSpPr>
          <p:cNvPr id="31" name="object 31"/>
          <p:cNvSpPr txBox="1"/>
          <p:nvPr/>
        </p:nvSpPr>
        <p:spPr>
          <a:xfrm>
            <a:off x="5807968" y="2195900"/>
            <a:ext cx="2237740" cy="1951816"/>
          </a:xfrm>
          <a:prstGeom prst="rect">
            <a:avLst/>
          </a:prstGeom>
        </p:spPr>
        <p:txBody>
          <a:bodyPr vert="horz" wrap="square" lIns="0" tIns="12700" rIns="0" bIns="0" rtlCol="0">
            <a:spAutoFit/>
          </a:bodyPr>
          <a:lstStyle/>
          <a:p>
            <a:pPr marL="12065" algn="ctr">
              <a:lnSpc>
                <a:spcPct val="100000"/>
              </a:lnSpc>
              <a:spcBef>
                <a:spcPts val="100"/>
              </a:spcBef>
              <a:tabLst>
                <a:tab pos="299720" algn="l"/>
              </a:tabLst>
            </a:pPr>
            <a:r>
              <a:rPr lang="en-US" b="1" dirty="0">
                <a:latin typeface="Times New Roman" panose="02020603050405020304" pitchFamily="18" charset="0"/>
                <a:cs typeface="Times New Roman" panose="02020603050405020304" pitchFamily="18" charset="0"/>
              </a:rPr>
              <a:t>What are the existing technologies and tools available for creating a mobile-based Sinhala book reader for visually impaired individuals?</a:t>
            </a:r>
            <a:endParaRPr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6887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006FC0"/>
          </a:solidFill>
        </p:spPr>
        <p:txBody>
          <a:bodyPr wrap="square" lIns="0" tIns="0" rIns="0" bIns="0" rtlCol="0"/>
          <a:lstStyle/>
          <a:p>
            <a:endParaRPr/>
          </a:p>
        </p:txBody>
      </p:sp>
      <p:grpSp>
        <p:nvGrpSpPr>
          <p:cNvPr id="3" name="object 3"/>
          <p:cNvGrpSpPr/>
          <p:nvPr/>
        </p:nvGrpSpPr>
        <p:grpSpPr>
          <a:xfrm>
            <a:off x="3134702" y="3555585"/>
            <a:ext cx="2890890" cy="1612265"/>
            <a:chOff x="6400800" y="2774060"/>
            <a:chExt cx="2743200" cy="2369820"/>
          </a:xfrm>
          <a:blipFill>
            <a:blip r:embed="rId2"/>
            <a:stretch>
              <a:fillRect/>
            </a:stretch>
          </a:blipFill>
        </p:grpSpPr>
        <p:sp>
          <p:nvSpPr>
            <p:cNvPr id="4" name="object 4"/>
            <p:cNvSpPr/>
            <p:nvPr/>
          </p:nvSpPr>
          <p:spPr>
            <a:xfrm>
              <a:off x="6901180" y="3048888"/>
              <a:ext cx="1893570" cy="1828800"/>
            </a:xfrm>
            <a:custGeom>
              <a:avLst/>
              <a:gdLst/>
              <a:ahLst/>
              <a:cxnLst/>
              <a:rect l="l" t="t" r="r" b="b"/>
              <a:pathLst>
                <a:path w="1893570" h="1828800">
                  <a:moveTo>
                    <a:pt x="946658" y="0"/>
                  </a:moveTo>
                  <a:lnTo>
                    <a:pt x="897940" y="1189"/>
                  </a:lnTo>
                  <a:lnTo>
                    <a:pt x="849862" y="4721"/>
                  </a:lnTo>
                  <a:lnTo>
                    <a:pt x="802483" y="10537"/>
                  </a:lnTo>
                  <a:lnTo>
                    <a:pt x="755863" y="18579"/>
                  </a:lnTo>
                  <a:lnTo>
                    <a:pt x="710061" y="28791"/>
                  </a:lnTo>
                  <a:lnTo>
                    <a:pt x="665138" y="41114"/>
                  </a:lnTo>
                  <a:lnTo>
                    <a:pt x="621151" y="55491"/>
                  </a:lnTo>
                  <a:lnTo>
                    <a:pt x="578161" y="71866"/>
                  </a:lnTo>
                  <a:lnTo>
                    <a:pt x="536227" y="90179"/>
                  </a:lnTo>
                  <a:lnTo>
                    <a:pt x="495409" y="110374"/>
                  </a:lnTo>
                  <a:lnTo>
                    <a:pt x="455766" y="132394"/>
                  </a:lnTo>
                  <a:lnTo>
                    <a:pt x="417357" y="156180"/>
                  </a:lnTo>
                  <a:lnTo>
                    <a:pt x="380242" y="181675"/>
                  </a:lnTo>
                  <a:lnTo>
                    <a:pt x="344481" y="208822"/>
                  </a:lnTo>
                  <a:lnTo>
                    <a:pt x="310132" y="237564"/>
                  </a:lnTo>
                  <a:lnTo>
                    <a:pt x="277256" y="267843"/>
                  </a:lnTo>
                  <a:lnTo>
                    <a:pt x="245912" y="299600"/>
                  </a:lnTo>
                  <a:lnTo>
                    <a:pt x="216159" y="332780"/>
                  </a:lnTo>
                  <a:lnTo>
                    <a:pt x="188057" y="367324"/>
                  </a:lnTo>
                  <a:lnTo>
                    <a:pt x="161665" y="403175"/>
                  </a:lnTo>
                  <a:lnTo>
                    <a:pt x="137042" y="440275"/>
                  </a:lnTo>
                  <a:lnTo>
                    <a:pt x="114249" y="478567"/>
                  </a:lnTo>
                  <a:lnTo>
                    <a:pt x="93344" y="517994"/>
                  </a:lnTo>
                  <a:lnTo>
                    <a:pt x="74388" y="558498"/>
                  </a:lnTo>
                  <a:lnTo>
                    <a:pt x="57439" y="600021"/>
                  </a:lnTo>
                  <a:lnTo>
                    <a:pt x="42556" y="642506"/>
                  </a:lnTo>
                  <a:lnTo>
                    <a:pt x="29801" y="685896"/>
                  </a:lnTo>
                  <a:lnTo>
                    <a:pt x="19231" y="730132"/>
                  </a:lnTo>
                  <a:lnTo>
                    <a:pt x="10906" y="775159"/>
                  </a:lnTo>
                  <a:lnTo>
                    <a:pt x="4887" y="820917"/>
                  </a:lnTo>
                  <a:lnTo>
                    <a:pt x="1231" y="867350"/>
                  </a:lnTo>
                  <a:lnTo>
                    <a:pt x="0" y="914400"/>
                  </a:lnTo>
                  <a:lnTo>
                    <a:pt x="1231" y="961454"/>
                  </a:lnTo>
                  <a:lnTo>
                    <a:pt x="4887" y="1007891"/>
                  </a:lnTo>
                  <a:lnTo>
                    <a:pt x="10906" y="1053652"/>
                  </a:lnTo>
                  <a:lnTo>
                    <a:pt x="19231" y="1098681"/>
                  </a:lnTo>
                  <a:lnTo>
                    <a:pt x="29801" y="1142920"/>
                  </a:lnTo>
                  <a:lnTo>
                    <a:pt x="42556" y="1186312"/>
                  </a:lnTo>
                  <a:lnTo>
                    <a:pt x="57439" y="1228798"/>
                  </a:lnTo>
                  <a:lnTo>
                    <a:pt x="74388" y="1270323"/>
                  </a:lnTo>
                  <a:lnTo>
                    <a:pt x="93344" y="1310827"/>
                  </a:lnTo>
                  <a:lnTo>
                    <a:pt x="114249" y="1350254"/>
                  </a:lnTo>
                  <a:lnTo>
                    <a:pt x="137042" y="1388546"/>
                  </a:lnTo>
                  <a:lnTo>
                    <a:pt x="161665" y="1425646"/>
                  </a:lnTo>
                  <a:lnTo>
                    <a:pt x="188057" y="1461497"/>
                  </a:lnTo>
                  <a:lnTo>
                    <a:pt x="216159" y="1496040"/>
                  </a:lnTo>
                  <a:lnTo>
                    <a:pt x="245912" y="1529219"/>
                  </a:lnTo>
                  <a:lnTo>
                    <a:pt x="277256" y="1560976"/>
                  </a:lnTo>
                  <a:lnTo>
                    <a:pt x="310132" y="1591253"/>
                  </a:lnTo>
                  <a:lnTo>
                    <a:pt x="344481" y="1619993"/>
                  </a:lnTo>
                  <a:lnTo>
                    <a:pt x="380242" y="1647139"/>
                  </a:lnTo>
                  <a:lnTo>
                    <a:pt x="417357" y="1672633"/>
                  </a:lnTo>
                  <a:lnTo>
                    <a:pt x="455766" y="1696417"/>
                  </a:lnTo>
                  <a:lnTo>
                    <a:pt x="495409" y="1718435"/>
                  </a:lnTo>
                  <a:lnTo>
                    <a:pt x="536227" y="1738629"/>
                  </a:lnTo>
                  <a:lnTo>
                    <a:pt x="578161" y="1756941"/>
                  </a:lnTo>
                  <a:lnTo>
                    <a:pt x="621151" y="1773313"/>
                  </a:lnTo>
                  <a:lnTo>
                    <a:pt x="665138" y="1787689"/>
                  </a:lnTo>
                  <a:lnTo>
                    <a:pt x="710061" y="1800011"/>
                  </a:lnTo>
                  <a:lnTo>
                    <a:pt x="755863" y="1810222"/>
                  </a:lnTo>
                  <a:lnTo>
                    <a:pt x="802483" y="1818263"/>
                  </a:lnTo>
                  <a:lnTo>
                    <a:pt x="849862" y="1824078"/>
                  </a:lnTo>
                  <a:lnTo>
                    <a:pt x="897940" y="1827610"/>
                  </a:lnTo>
                  <a:lnTo>
                    <a:pt x="946658" y="1828800"/>
                  </a:lnTo>
                  <a:lnTo>
                    <a:pt x="995364" y="1827610"/>
                  </a:lnTo>
                  <a:lnTo>
                    <a:pt x="1043432" y="1824078"/>
                  </a:lnTo>
                  <a:lnTo>
                    <a:pt x="1090803" y="1818263"/>
                  </a:lnTo>
                  <a:lnTo>
                    <a:pt x="1137415" y="1810222"/>
                  </a:lnTo>
                  <a:lnTo>
                    <a:pt x="1183211" y="1800011"/>
                  </a:lnTo>
                  <a:lnTo>
                    <a:pt x="1228130" y="1787689"/>
                  </a:lnTo>
                  <a:lnTo>
                    <a:pt x="1272113" y="1773313"/>
                  </a:lnTo>
                  <a:lnTo>
                    <a:pt x="1315100" y="1756941"/>
                  </a:lnTo>
                  <a:lnTo>
                    <a:pt x="1357032" y="1738629"/>
                  </a:lnTo>
                  <a:lnTo>
                    <a:pt x="1397850" y="1718435"/>
                  </a:lnTo>
                  <a:lnTo>
                    <a:pt x="1437493" y="1696417"/>
                  </a:lnTo>
                  <a:lnTo>
                    <a:pt x="1475902" y="1672633"/>
                  </a:lnTo>
                  <a:lnTo>
                    <a:pt x="1513018" y="1647139"/>
                  </a:lnTo>
                  <a:lnTo>
                    <a:pt x="1548781" y="1619993"/>
                  </a:lnTo>
                  <a:lnTo>
                    <a:pt x="1583132" y="1591253"/>
                  </a:lnTo>
                  <a:lnTo>
                    <a:pt x="1616011" y="1560976"/>
                  </a:lnTo>
                  <a:lnTo>
                    <a:pt x="1647358" y="1529219"/>
                  </a:lnTo>
                  <a:lnTo>
                    <a:pt x="1677115" y="1496040"/>
                  </a:lnTo>
                  <a:lnTo>
                    <a:pt x="1705221" y="1461497"/>
                  </a:lnTo>
                  <a:lnTo>
                    <a:pt x="1731617" y="1425646"/>
                  </a:lnTo>
                  <a:lnTo>
                    <a:pt x="1756243" y="1388546"/>
                  </a:lnTo>
                  <a:lnTo>
                    <a:pt x="1779040" y="1350254"/>
                  </a:lnTo>
                  <a:lnTo>
                    <a:pt x="1799949" y="1310827"/>
                  </a:lnTo>
                  <a:lnTo>
                    <a:pt x="1818909" y="1270323"/>
                  </a:lnTo>
                  <a:lnTo>
                    <a:pt x="1835862" y="1228798"/>
                  </a:lnTo>
                  <a:lnTo>
                    <a:pt x="1850748" y="1186312"/>
                  </a:lnTo>
                  <a:lnTo>
                    <a:pt x="1863506" y="1142920"/>
                  </a:lnTo>
                  <a:lnTo>
                    <a:pt x="1874079" y="1098681"/>
                  </a:lnTo>
                  <a:lnTo>
                    <a:pt x="1882406" y="1053652"/>
                  </a:lnTo>
                  <a:lnTo>
                    <a:pt x="1888427" y="1007891"/>
                  </a:lnTo>
                  <a:lnTo>
                    <a:pt x="1892083" y="961454"/>
                  </a:lnTo>
                  <a:lnTo>
                    <a:pt x="1893316" y="914400"/>
                  </a:lnTo>
                  <a:lnTo>
                    <a:pt x="1892083" y="867350"/>
                  </a:lnTo>
                  <a:lnTo>
                    <a:pt x="1888427" y="820917"/>
                  </a:lnTo>
                  <a:lnTo>
                    <a:pt x="1882406" y="775159"/>
                  </a:lnTo>
                  <a:lnTo>
                    <a:pt x="1874079" y="730132"/>
                  </a:lnTo>
                  <a:lnTo>
                    <a:pt x="1863506" y="685896"/>
                  </a:lnTo>
                  <a:lnTo>
                    <a:pt x="1850748" y="642506"/>
                  </a:lnTo>
                  <a:lnTo>
                    <a:pt x="1835862" y="600021"/>
                  </a:lnTo>
                  <a:lnTo>
                    <a:pt x="1818909" y="558498"/>
                  </a:lnTo>
                  <a:lnTo>
                    <a:pt x="1799949" y="517994"/>
                  </a:lnTo>
                  <a:lnTo>
                    <a:pt x="1779040" y="478567"/>
                  </a:lnTo>
                  <a:lnTo>
                    <a:pt x="1756243" y="440275"/>
                  </a:lnTo>
                  <a:lnTo>
                    <a:pt x="1731617" y="403175"/>
                  </a:lnTo>
                  <a:lnTo>
                    <a:pt x="1705221" y="367324"/>
                  </a:lnTo>
                  <a:lnTo>
                    <a:pt x="1677115" y="332780"/>
                  </a:lnTo>
                  <a:lnTo>
                    <a:pt x="1647358" y="299600"/>
                  </a:lnTo>
                  <a:lnTo>
                    <a:pt x="1616011" y="267843"/>
                  </a:lnTo>
                  <a:lnTo>
                    <a:pt x="1583132" y="237564"/>
                  </a:lnTo>
                  <a:lnTo>
                    <a:pt x="1548781" y="208822"/>
                  </a:lnTo>
                  <a:lnTo>
                    <a:pt x="1513018" y="181675"/>
                  </a:lnTo>
                  <a:lnTo>
                    <a:pt x="1475902" y="156180"/>
                  </a:lnTo>
                  <a:lnTo>
                    <a:pt x="1437493" y="132394"/>
                  </a:lnTo>
                  <a:lnTo>
                    <a:pt x="1397850" y="110374"/>
                  </a:lnTo>
                  <a:lnTo>
                    <a:pt x="1357032" y="90179"/>
                  </a:lnTo>
                  <a:lnTo>
                    <a:pt x="1315100" y="71866"/>
                  </a:lnTo>
                  <a:lnTo>
                    <a:pt x="1272113" y="55491"/>
                  </a:lnTo>
                  <a:lnTo>
                    <a:pt x="1228130" y="41114"/>
                  </a:lnTo>
                  <a:lnTo>
                    <a:pt x="1183211" y="28791"/>
                  </a:lnTo>
                  <a:lnTo>
                    <a:pt x="1137415" y="18579"/>
                  </a:lnTo>
                  <a:lnTo>
                    <a:pt x="1090803" y="10537"/>
                  </a:lnTo>
                  <a:lnTo>
                    <a:pt x="1043432" y="4721"/>
                  </a:lnTo>
                  <a:lnTo>
                    <a:pt x="995364" y="1189"/>
                  </a:lnTo>
                  <a:lnTo>
                    <a:pt x="946658" y="0"/>
                  </a:lnTo>
                  <a:close/>
                </a:path>
              </a:pathLst>
            </a:custGeom>
            <a:grpFill/>
          </p:spPr>
          <p:txBody>
            <a:bodyPr wrap="square" lIns="0" tIns="0" rIns="0" bIns="0" rtlCol="0"/>
            <a:lstStyle/>
            <a:p>
              <a:endParaRPr/>
            </a:p>
          </p:txBody>
        </p:sp>
        <p:sp>
          <p:nvSpPr>
            <p:cNvPr id="5" name="object 5"/>
            <p:cNvSpPr/>
            <p:nvPr/>
          </p:nvSpPr>
          <p:spPr>
            <a:xfrm>
              <a:off x="6400800" y="2774060"/>
              <a:ext cx="2743200" cy="2369438"/>
            </a:xfrm>
            <a:prstGeom prst="rect">
              <a:avLst/>
            </a:prstGeom>
            <a:grpFill/>
          </p:spPr>
          <p:txBody>
            <a:bodyPr wrap="square" lIns="0" tIns="0" rIns="0" bIns="0" rtlCol="0"/>
            <a:lstStyle/>
            <a:p>
              <a:endParaRPr dirty="0"/>
            </a:p>
          </p:txBody>
        </p:sp>
      </p:grpSp>
      <p:grpSp>
        <p:nvGrpSpPr>
          <p:cNvPr id="6" name="object 6"/>
          <p:cNvGrpSpPr/>
          <p:nvPr/>
        </p:nvGrpSpPr>
        <p:grpSpPr>
          <a:xfrm>
            <a:off x="0" y="0"/>
            <a:ext cx="8567693" cy="1609754"/>
            <a:chOff x="0" y="0"/>
            <a:chExt cx="8567693" cy="1963548"/>
          </a:xfrm>
        </p:grpSpPr>
        <p:sp>
          <p:nvSpPr>
            <p:cNvPr id="7" name="object 7"/>
            <p:cNvSpPr/>
            <p:nvPr/>
          </p:nvSpPr>
          <p:spPr>
            <a:xfrm>
              <a:off x="592601" y="811335"/>
              <a:ext cx="7975092" cy="1152213"/>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endParaRPr lang="en-US" dirty="0"/>
            </a:p>
            <a:p>
              <a:r>
                <a:rPr lang="en-US" sz="2400" b="1" dirty="0"/>
                <a:t>           	   Mobile Base Sinhala Book Reader Application</a:t>
              </a:r>
              <a:endParaRPr sz="2400" b="1" dirty="0"/>
            </a:p>
          </p:txBody>
        </p:sp>
        <p:sp>
          <p:nvSpPr>
            <p:cNvPr id="9" name="object 9"/>
            <p:cNvSpPr/>
            <p:nvPr/>
          </p:nvSpPr>
          <p:spPr>
            <a:xfrm>
              <a:off x="0" y="0"/>
              <a:ext cx="3429000" cy="627380"/>
            </a:xfrm>
            <a:custGeom>
              <a:avLst/>
              <a:gdLst/>
              <a:ahLst/>
              <a:cxnLst/>
              <a:rect l="l" t="t" r="r" b="b"/>
              <a:pathLst>
                <a:path w="3429000" h="627380">
                  <a:moveTo>
                    <a:pt x="3124835" y="0"/>
                  </a:moveTo>
                  <a:lnTo>
                    <a:pt x="0" y="0"/>
                  </a:lnTo>
                  <a:lnTo>
                    <a:pt x="0" y="627252"/>
                  </a:lnTo>
                  <a:lnTo>
                    <a:pt x="3105785" y="627252"/>
                  </a:lnTo>
                  <a:lnTo>
                    <a:pt x="3429000" y="304164"/>
                  </a:lnTo>
                  <a:lnTo>
                    <a:pt x="3124835" y="0"/>
                  </a:lnTo>
                  <a:close/>
                </a:path>
              </a:pathLst>
            </a:custGeom>
            <a:solidFill>
              <a:srgbClr val="001F5F"/>
            </a:solidFill>
          </p:spPr>
          <p:txBody>
            <a:bodyPr wrap="square" lIns="0" tIns="0" rIns="0" bIns="0" rtlCol="0"/>
            <a:lstStyle/>
            <a:p>
              <a:endParaRPr/>
            </a:p>
          </p:txBody>
        </p:sp>
      </p:grpSp>
      <p:sp>
        <p:nvSpPr>
          <p:cNvPr id="10" name="object 10"/>
          <p:cNvSpPr txBox="1">
            <a:spLocks noGrp="1"/>
          </p:cNvSpPr>
          <p:nvPr>
            <p:ph type="title"/>
          </p:nvPr>
        </p:nvSpPr>
        <p:spPr>
          <a:xfrm>
            <a:off x="78739" y="0"/>
            <a:ext cx="2816225" cy="574040"/>
          </a:xfrm>
          <a:prstGeom prst="rect">
            <a:avLst/>
          </a:prstGeom>
        </p:spPr>
        <p:txBody>
          <a:bodyPr vert="horz" wrap="square" lIns="0" tIns="12700" rIns="0" bIns="0" rtlCol="0">
            <a:spAutoFit/>
          </a:bodyPr>
          <a:lstStyle/>
          <a:p>
            <a:pPr marL="12700">
              <a:lnSpc>
                <a:spcPct val="100000"/>
              </a:lnSpc>
              <a:spcBef>
                <a:spcPts val="100"/>
              </a:spcBef>
            </a:pPr>
            <a:r>
              <a:rPr sz="3600" b="1" spc="110" dirty="0">
                <a:latin typeface="Trebuchet MS"/>
                <a:cs typeface="Trebuchet MS"/>
              </a:rPr>
              <a:t>The</a:t>
            </a:r>
            <a:r>
              <a:rPr sz="3600" b="1" spc="-240" dirty="0">
                <a:latin typeface="Trebuchet MS"/>
                <a:cs typeface="Trebuchet MS"/>
              </a:rPr>
              <a:t> </a:t>
            </a:r>
            <a:r>
              <a:rPr sz="3600" b="1" spc="70" dirty="0">
                <a:latin typeface="Trebuchet MS"/>
                <a:cs typeface="Trebuchet MS"/>
              </a:rPr>
              <a:t>Solution</a:t>
            </a:r>
            <a:endParaRPr sz="3600">
              <a:latin typeface="Trebuchet MS"/>
              <a:cs typeface="Trebuchet MS"/>
            </a:endParaRPr>
          </a:p>
        </p:txBody>
      </p:sp>
      <p:sp>
        <p:nvSpPr>
          <p:cNvPr id="14" name="Oval 13">
            <a:extLst>
              <a:ext uri="{FF2B5EF4-FFF2-40B4-BE49-F238E27FC236}">
                <a16:creationId xmlns:a16="http://schemas.microsoft.com/office/drawing/2014/main" id="{3D2701ED-42A5-D0AC-E74A-315085E018C9}"/>
              </a:ext>
            </a:extLst>
          </p:cNvPr>
          <p:cNvSpPr/>
          <p:nvPr/>
        </p:nvSpPr>
        <p:spPr>
          <a:xfrm>
            <a:off x="1780223" y="2275653"/>
            <a:ext cx="1679194" cy="161226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i="0" dirty="0">
                <a:solidFill>
                  <a:schemeClr val="tx1"/>
                </a:solidFill>
                <a:effectLst/>
                <a:latin typeface="Söhne"/>
              </a:rPr>
              <a:t>Ensure accurate Sinhala text-to-speech (TTS) capabilities</a:t>
            </a:r>
            <a:endParaRPr lang="en-US" sz="1200" b="1" dirty="0">
              <a:solidFill>
                <a:schemeClr val="tx1"/>
              </a:solidFill>
            </a:endParaRPr>
          </a:p>
        </p:txBody>
      </p:sp>
      <p:sp>
        <p:nvSpPr>
          <p:cNvPr id="18" name="Oval 17">
            <a:extLst>
              <a:ext uri="{FF2B5EF4-FFF2-40B4-BE49-F238E27FC236}">
                <a16:creationId xmlns:a16="http://schemas.microsoft.com/office/drawing/2014/main" id="{95694671-DEF6-0FA2-B548-DAD82DC4F1C6}"/>
              </a:ext>
            </a:extLst>
          </p:cNvPr>
          <p:cNvSpPr/>
          <p:nvPr/>
        </p:nvSpPr>
        <p:spPr>
          <a:xfrm>
            <a:off x="200533" y="3337591"/>
            <a:ext cx="1679194" cy="161226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marL="0" algn="ctr" rtl="0" eaLnBrk="1" latinLnBrk="0" hangingPunct="1">
              <a:spcBef>
                <a:spcPts val="0"/>
              </a:spcBef>
              <a:spcAft>
                <a:spcPts val="0"/>
              </a:spcAft>
            </a:pPr>
            <a:r>
              <a:rPr lang="en-US" sz="1200" b="1" i="0" kern="1200" dirty="0">
                <a:solidFill>
                  <a:srgbClr val="000000"/>
                </a:solidFill>
                <a:effectLst/>
                <a:latin typeface="Söhne"/>
                <a:ea typeface="+mn-ea"/>
                <a:cs typeface="+mn-cs"/>
              </a:rPr>
              <a:t>The app must support the Sinhala language.</a:t>
            </a:r>
            <a:endParaRPr lang="en-US" sz="1200" dirty="0">
              <a:effectLst/>
            </a:endParaRPr>
          </a:p>
        </p:txBody>
      </p:sp>
      <p:sp>
        <p:nvSpPr>
          <p:cNvPr id="19" name="Oval 18">
            <a:extLst>
              <a:ext uri="{FF2B5EF4-FFF2-40B4-BE49-F238E27FC236}">
                <a16:creationId xmlns:a16="http://schemas.microsoft.com/office/drawing/2014/main" id="{F699A490-C315-E599-9150-B095DF1451BF}"/>
              </a:ext>
            </a:extLst>
          </p:cNvPr>
          <p:cNvSpPr/>
          <p:nvPr/>
        </p:nvSpPr>
        <p:spPr>
          <a:xfrm>
            <a:off x="3732403" y="1673860"/>
            <a:ext cx="1679194" cy="161226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marL="0" algn="ctr" rtl="0" eaLnBrk="1" latinLnBrk="0" hangingPunct="1">
              <a:spcBef>
                <a:spcPts val="0"/>
              </a:spcBef>
              <a:spcAft>
                <a:spcPts val="0"/>
              </a:spcAft>
            </a:pPr>
            <a:r>
              <a:rPr lang="en-US" sz="1200" b="1" i="0" kern="1200" dirty="0">
                <a:solidFill>
                  <a:srgbClr val="000000"/>
                </a:solidFill>
                <a:effectLst/>
                <a:latin typeface="Söhne"/>
                <a:ea typeface="+mn-ea"/>
                <a:cs typeface="+mn-cs"/>
              </a:rPr>
              <a:t>The app must support the Sinhala Voice Navigation System.</a:t>
            </a:r>
            <a:endParaRPr lang="en-US" sz="1200" dirty="0">
              <a:effectLst/>
            </a:endParaRPr>
          </a:p>
        </p:txBody>
      </p:sp>
      <p:sp>
        <p:nvSpPr>
          <p:cNvPr id="20" name="Oval 19">
            <a:extLst>
              <a:ext uri="{FF2B5EF4-FFF2-40B4-BE49-F238E27FC236}">
                <a16:creationId xmlns:a16="http://schemas.microsoft.com/office/drawing/2014/main" id="{EABA4775-25AD-AC57-EBEB-DF6ECD588F53}"/>
              </a:ext>
            </a:extLst>
          </p:cNvPr>
          <p:cNvSpPr/>
          <p:nvPr/>
        </p:nvSpPr>
        <p:spPr>
          <a:xfrm>
            <a:off x="5643882" y="2275653"/>
            <a:ext cx="1679194" cy="161226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marL="0" algn="ctr" rtl="0" eaLnBrk="1" latinLnBrk="0" hangingPunct="1">
              <a:spcBef>
                <a:spcPts val="0"/>
              </a:spcBef>
              <a:spcAft>
                <a:spcPts val="0"/>
              </a:spcAft>
            </a:pPr>
            <a:r>
              <a:rPr lang="en-US" sz="1200" b="1" i="0" dirty="0">
                <a:solidFill>
                  <a:schemeClr val="tx1"/>
                </a:solidFill>
                <a:effectLst/>
                <a:latin typeface="Söhne"/>
              </a:rPr>
              <a:t>Integrate voice recognition for hands-free navigation and control.</a:t>
            </a:r>
            <a:endParaRPr lang="en-US" sz="1200" b="1" dirty="0">
              <a:solidFill>
                <a:schemeClr val="tx1"/>
              </a:solidFill>
              <a:effectLst/>
            </a:endParaRPr>
          </a:p>
        </p:txBody>
      </p:sp>
      <p:sp>
        <p:nvSpPr>
          <p:cNvPr id="21" name="Oval 20">
            <a:extLst>
              <a:ext uri="{FF2B5EF4-FFF2-40B4-BE49-F238E27FC236}">
                <a16:creationId xmlns:a16="http://schemas.microsoft.com/office/drawing/2014/main" id="{623BFB02-4EB2-A36D-582E-93E5E2831C36}"/>
              </a:ext>
            </a:extLst>
          </p:cNvPr>
          <p:cNvSpPr/>
          <p:nvPr/>
        </p:nvSpPr>
        <p:spPr>
          <a:xfrm>
            <a:off x="7191505" y="3337591"/>
            <a:ext cx="1679194" cy="161226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marL="0" algn="ctr" rtl="0" eaLnBrk="1" latinLnBrk="0" hangingPunct="1">
              <a:spcBef>
                <a:spcPts val="0"/>
              </a:spcBef>
              <a:spcAft>
                <a:spcPts val="0"/>
              </a:spcAft>
            </a:pPr>
            <a:r>
              <a:rPr lang="en-US" sz="1200" b="1" i="0" dirty="0">
                <a:solidFill>
                  <a:schemeClr val="tx1"/>
                </a:solidFill>
                <a:effectLst/>
                <a:latin typeface="Söhne"/>
              </a:rPr>
              <a:t>Provide alert text for images and illustrations to describe visual content.</a:t>
            </a:r>
            <a:endParaRPr lang="en-US" sz="1200" b="1" dirty="0">
              <a:solidFill>
                <a:schemeClr val="tx1"/>
              </a:solidFill>
              <a:effectLs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1000"/>
                                        <p:tgtEl>
                                          <p:spTgt spid="20"/>
                                        </p:tgtEl>
                                      </p:cBhvr>
                                    </p:animEffect>
                                    <p:anim calcmode="lin" valueType="num">
                                      <p:cBhvr>
                                        <p:cTn id="22" dur="1000" fill="hold"/>
                                        <p:tgtEl>
                                          <p:spTgt spid="20"/>
                                        </p:tgtEl>
                                        <p:attrNameLst>
                                          <p:attrName>ppt_x</p:attrName>
                                        </p:attrNameLst>
                                      </p:cBhvr>
                                      <p:tavLst>
                                        <p:tav tm="0">
                                          <p:val>
                                            <p:strVal val="#ppt_x"/>
                                          </p:val>
                                        </p:tav>
                                        <p:tav tm="100000">
                                          <p:val>
                                            <p:strVal val="#ppt_x"/>
                                          </p:val>
                                        </p:tav>
                                      </p:tavLst>
                                    </p:anim>
                                    <p:anim calcmode="lin" valueType="num">
                                      <p:cBhvr>
                                        <p:cTn id="2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500" fill="hold"/>
                                        <p:tgtEl>
                                          <p:spTgt spid="21"/>
                                        </p:tgtEl>
                                        <p:attrNameLst>
                                          <p:attrName>ppt_x</p:attrName>
                                        </p:attrNameLst>
                                      </p:cBhvr>
                                      <p:tavLst>
                                        <p:tav tm="0">
                                          <p:val>
                                            <p:strVal val="#ppt_x"/>
                                          </p:val>
                                        </p:tav>
                                        <p:tav tm="100000">
                                          <p:val>
                                            <p:strVal val="#ppt_x"/>
                                          </p:val>
                                        </p:tav>
                                      </p:tavLst>
                                    </p:anim>
                                    <p:anim calcmode="lin" valueType="num">
                                      <p:cBhvr additive="base">
                                        <p:cTn id="3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20"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838200" y="0"/>
            <a:ext cx="8305800" cy="5143500"/>
          </a:xfrm>
          <a:custGeom>
            <a:avLst/>
            <a:gdLst/>
            <a:ahLst/>
            <a:cxnLst/>
            <a:rect l="l" t="t" r="r" b="b"/>
            <a:pathLst>
              <a:path w="8305800" h="5143500">
                <a:moveTo>
                  <a:pt x="0" y="5143500"/>
                </a:moveTo>
                <a:lnTo>
                  <a:pt x="8305800" y="5143500"/>
                </a:lnTo>
                <a:lnTo>
                  <a:pt x="8305800" y="0"/>
                </a:lnTo>
                <a:lnTo>
                  <a:pt x="0" y="0"/>
                </a:lnTo>
                <a:lnTo>
                  <a:pt x="0" y="5143500"/>
                </a:lnTo>
                <a:close/>
              </a:path>
            </a:pathLst>
          </a:custGeom>
          <a:solidFill>
            <a:srgbClr val="FFFF99">
              <a:alpha val="30195"/>
            </a:srgbClr>
          </a:solidFill>
        </p:spPr>
        <p:txBody>
          <a:bodyPr wrap="square" lIns="0" tIns="0" rIns="0" bIns="0" rtlCol="0"/>
          <a:lstStyle/>
          <a:p>
            <a:endParaRPr/>
          </a:p>
        </p:txBody>
      </p:sp>
      <p:sp>
        <p:nvSpPr>
          <p:cNvPr id="3" name="object 3"/>
          <p:cNvSpPr/>
          <p:nvPr/>
        </p:nvSpPr>
        <p:spPr>
          <a:xfrm>
            <a:off x="0" y="0"/>
            <a:ext cx="838200" cy="5143500"/>
          </a:xfrm>
          <a:custGeom>
            <a:avLst/>
            <a:gdLst/>
            <a:ahLst/>
            <a:cxnLst/>
            <a:rect l="l" t="t" r="r" b="b"/>
            <a:pathLst>
              <a:path w="838200" h="5143500">
                <a:moveTo>
                  <a:pt x="838200" y="0"/>
                </a:moveTo>
                <a:lnTo>
                  <a:pt x="0" y="0"/>
                </a:lnTo>
                <a:lnTo>
                  <a:pt x="0" y="5143500"/>
                </a:lnTo>
                <a:lnTo>
                  <a:pt x="838200" y="5143500"/>
                </a:lnTo>
                <a:lnTo>
                  <a:pt x="838200" y="0"/>
                </a:lnTo>
                <a:close/>
              </a:path>
            </a:pathLst>
          </a:custGeom>
          <a:solidFill>
            <a:srgbClr val="CCEBFF"/>
          </a:solidFill>
        </p:spPr>
        <p:txBody>
          <a:bodyPr wrap="square" lIns="0" tIns="0" rIns="0" bIns="0" rtlCol="0"/>
          <a:lstStyle/>
          <a:p>
            <a:endParaRPr/>
          </a:p>
        </p:txBody>
      </p:sp>
      <p:grpSp>
        <p:nvGrpSpPr>
          <p:cNvPr id="4" name="object 4"/>
          <p:cNvGrpSpPr/>
          <p:nvPr/>
        </p:nvGrpSpPr>
        <p:grpSpPr>
          <a:xfrm>
            <a:off x="0" y="-31537"/>
            <a:ext cx="9144000" cy="5194087"/>
            <a:chOff x="0" y="-423154"/>
            <a:chExt cx="9144000" cy="5585704"/>
          </a:xfrm>
        </p:grpSpPr>
        <p:sp>
          <p:nvSpPr>
            <p:cNvPr id="5" name="object 5"/>
            <p:cNvSpPr/>
            <p:nvPr/>
          </p:nvSpPr>
          <p:spPr>
            <a:xfrm>
              <a:off x="8305800" y="19050"/>
              <a:ext cx="838200" cy="5124450"/>
            </a:xfrm>
            <a:custGeom>
              <a:avLst/>
              <a:gdLst/>
              <a:ahLst/>
              <a:cxnLst/>
              <a:rect l="l" t="t" r="r" b="b"/>
              <a:pathLst>
                <a:path w="838200" h="5124450">
                  <a:moveTo>
                    <a:pt x="838199" y="0"/>
                  </a:moveTo>
                  <a:lnTo>
                    <a:pt x="0" y="0"/>
                  </a:lnTo>
                  <a:lnTo>
                    <a:pt x="0" y="5124448"/>
                  </a:lnTo>
                  <a:lnTo>
                    <a:pt x="838199" y="5124448"/>
                  </a:lnTo>
                  <a:lnTo>
                    <a:pt x="838199" y="0"/>
                  </a:lnTo>
                  <a:close/>
                </a:path>
              </a:pathLst>
            </a:custGeom>
            <a:solidFill>
              <a:srgbClr val="CCEBFF"/>
            </a:solidFill>
          </p:spPr>
          <p:txBody>
            <a:bodyPr wrap="square" lIns="0" tIns="0" rIns="0" bIns="0" rtlCol="0"/>
            <a:lstStyle/>
            <a:p>
              <a:endParaRPr/>
            </a:p>
          </p:txBody>
        </p:sp>
        <p:sp>
          <p:nvSpPr>
            <p:cNvPr id="6" name="object 6"/>
            <p:cNvSpPr/>
            <p:nvPr/>
          </p:nvSpPr>
          <p:spPr>
            <a:xfrm>
              <a:off x="1155320" y="38103"/>
              <a:ext cx="7909941" cy="5124447"/>
            </a:xfrm>
            <a:prstGeom prst="rect">
              <a:avLst/>
            </a:prstGeom>
            <a:blipFill>
              <a:blip r:embed="rId2"/>
              <a:stretch>
                <a:fillRect/>
              </a:stretch>
            </a:blipFill>
          </p:spPr>
          <p:txBody>
            <a:bodyPr wrap="square" lIns="0" tIns="0" rIns="0" bIns="0" rtlCol="0"/>
            <a:lstStyle/>
            <a:p>
              <a:endParaRPr/>
            </a:p>
          </p:txBody>
        </p:sp>
        <p:sp>
          <p:nvSpPr>
            <p:cNvPr id="7" name="object 7"/>
            <p:cNvSpPr/>
            <p:nvPr/>
          </p:nvSpPr>
          <p:spPr>
            <a:xfrm>
              <a:off x="0" y="-423154"/>
              <a:ext cx="5334000" cy="635076"/>
            </a:xfrm>
            <a:custGeom>
              <a:avLst/>
              <a:gdLst/>
              <a:ahLst/>
              <a:cxnLst/>
              <a:rect l="l" t="t" r="r" b="b"/>
              <a:pathLst>
                <a:path w="3092450" h="1735455">
                  <a:moveTo>
                    <a:pt x="2233803" y="0"/>
                  </a:moveTo>
                  <a:lnTo>
                    <a:pt x="0" y="0"/>
                  </a:lnTo>
                  <a:lnTo>
                    <a:pt x="0" y="1735327"/>
                  </a:lnTo>
                  <a:lnTo>
                    <a:pt x="2214753" y="1735327"/>
                  </a:lnTo>
                  <a:lnTo>
                    <a:pt x="3091942" y="858138"/>
                  </a:lnTo>
                  <a:lnTo>
                    <a:pt x="2233803" y="0"/>
                  </a:lnTo>
                  <a:close/>
                </a:path>
              </a:pathLst>
            </a:custGeom>
            <a:solidFill>
              <a:srgbClr val="001F5F"/>
            </a:solidFill>
          </p:spPr>
          <p:txBody>
            <a:bodyPr wrap="square" lIns="0" tIns="0" rIns="0" bIns="0" rtlCol="0"/>
            <a:lstStyle/>
            <a:p>
              <a:endParaRPr/>
            </a:p>
          </p:txBody>
        </p:sp>
      </p:grpSp>
      <p:sp>
        <p:nvSpPr>
          <p:cNvPr id="8" name="object 8"/>
          <p:cNvSpPr txBox="1"/>
          <p:nvPr/>
        </p:nvSpPr>
        <p:spPr>
          <a:xfrm>
            <a:off x="78739" y="0"/>
            <a:ext cx="6855461" cy="382156"/>
          </a:xfrm>
          <a:prstGeom prst="rect">
            <a:avLst/>
          </a:prstGeom>
        </p:spPr>
        <p:txBody>
          <a:bodyPr vert="horz" wrap="square" lIns="0" tIns="12700" rIns="0" bIns="0" rtlCol="0">
            <a:spAutoFit/>
          </a:bodyPr>
          <a:lstStyle/>
          <a:p>
            <a:pPr marL="12700" marR="5080">
              <a:lnSpc>
                <a:spcPct val="100000"/>
              </a:lnSpc>
              <a:spcBef>
                <a:spcPts val="100"/>
              </a:spcBef>
            </a:pPr>
            <a:r>
              <a:rPr sz="2400" b="1" spc="140" dirty="0">
                <a:solidFill>
                  <a:srgbClr val="FFFFFF"/>
                </a:solidFill>
                <a:latin typeface="Trebuchet MS"/>
                <a:cs typeface="Trebuchet MS"/>
              </a:rPr>
              <a:t>System  </a:t>
            </a:r>
            <a:r>
              <a:rPr sz="2400" b="1" spc="400" dirty="0">
                <a:solidFill>
                  <a:srgbClr val="FFFFFF"/>
                </a:solidFill>
                <a:latin typeface="Trebuchet MS"/>
                <a:cs typeface="Trebuchet MS"/>
              </a:rPr>
              <a:t>O</a:t>
            </a:r>
            <a:r>
              <a:rPr sz="2400" b="1" spc="210" dirty="0">
                <a:solidFill>
                  <a:srgbClr val="FFFFFF"/>
                </a:solidFill>
                <a:latin typeface="Trebuchet MS"/>
                <a:cs typeface="Trebuchet MS"/>
              </a:rPr>
              <a:t>v</a:t>
            </a:r>
            <a:r>
              <a:rPr sz="2400" b="1" spc="35" dirty="0">
                <a:solidFill>
                  <a:srgbClr val="FFFFFF"/>
                </a:solidFill>
                <a:latin typeface="Trebuchet MS"/>
                <a:cs typeface="Trebuchet MS"/>
              </a:rPr>
              <a:t>e</a:t>
            </a:r>
            <a:r>
              <a:rPr sz="2400" b="1" spc="295" dirty="0">
                <a:solidFill>
                  <a:srgbClr val="FFFFFF"/>
                </a:solidFill>
                <a:latin typeface="Trebuchet MS"/>
                <a:cs typeface="Trebuchet MS"/>
              </a:rPr>
              <a:t>r</a:t>
            </a:r>
            <a:r>
              <a:rPr sz="2400" b="1" spc="100" dirty="0">
                <a:solidFill>
                  <a:srgbClr val="FFFFFF"/>
                </a:solidFill>
                <a:latin typeface="Trebuchet MS"/>
                <a:cs typeface="Trebuchet MS"/>
              </a:rPr>
              <a:t>vi</a:t>
            </a:r>
            <a:r>
              <a:rPr sz="2400" b="1" spc="80" dirty="0">
                <a:solidFill>
                  <a:srgbClr val="FFFFFF"/>
                </a:solidFill>
                <a:latin typeface="Trebuchet MS"/>
                <a:cs typeface="Trebuchet MS"/>
              </a:rPr>
              <a:t>e</a:t>
            </a:r>
            <a:r>
              <a:rPr sz="2400" b="1" spc="60" dirty="0">
                <a:solidFill>
                  <a:srgbClr val="FFFFFF"/>
                </a:solidFill>
                <a:latin typeface="Trebuchet MS"/>
                <a:cs typeface="Trebuchet MS"/>
              </a:rPr>
              <a:t>w  </a:t>
            </a:r>
            <a:r>
              <a:rPr sz="2400" b="1" spc="254" dirty="0">
                <a:solidFill>
                  <a:srgbClr val="FFFFFF"/>
                </a:solidFill>
                <a:latin typeface="Trebuchet MS"/>
                <a:cs typeface="Trebuchet MS"/>
              </a:rPr>
              <a:t>Diagram.</a:t>
            </a:r>
            <a:endParaRPr sz="2400" dirty="0">
              <a:latin typeface="Trebuchet MS"/>
              <a:cs typeface="Trebuchet M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faef53a-d342-4d90-a56c-b993878449d2">
      <Terms xmlns="http://schemas.microsoft.com/office/infopath/2007/PartnerControls"/>
    </lcf76f155ced4ddcb4097134ff3c332f>
    <TaxCatchAll xmlns="db72c12f-87a4-44ab-bbc5-4cc8306b158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5D4FF63888C64439862580733F918E7" ma:contentTypeVersion="14" ma:contentTypeDescription="Create a new document." ma:contentTypeScope="" ma:versionID="6262c5ec9836f8a787ed62888a069b28">
  <xsd:schema xmlns:xsd="http://www.w3.org/2001/XMLSchema" xmlns:xs="http://www.w3.org/2001/XMLSchema" xmlns:p="http://schemas.microsoft.com/office/2006/metadata/properties" xmlns:ns2="8faef53a-d342-4d90-a56c-b993878449d2" xmlns:ns3="db72c12f-87a4-44ab-bbc5-4cc8306b158a" targetNamespace="http://schemas.microsoft.com/office/2006/metadata/properties" ma:root="true" ma:fieldsID="2f5fb70a03bbdfa70542d3c736ed088f" ns2:_="" ns3:_="">
    <xsd:import namespace="8faef53a-d342-4d90-a56c-b993878449d2"/>
    <xsd:import namespace="db72c12f-87a4-44ab-bbc5-4cc8306b158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aef53a-d342-4d90-a56c-b993878449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7c8a686f-bba2-44f2-819b-edf0b3003fbd"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descriptio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description="" ma:hidden="true" ma:indexed="true" ma:internalName="MediaServiceObjectDetectorVersions" ma:readOnly="true">
      <xsd:simpleType>
        <xsd:restriction base="dms:Text"/>
      </xsd:simpleType>
    </xsd:element>
    <xsd:element name="MediaServiceLocation" ma:index="21" nillable="true" ma:displayName="Location" ma:descrip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72c12f-87a4-44ab-bbc5-4cc8306b158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4a90b710-f748-4220-b362-4102ae550bf9}" ma:internalName="TaxCatchAll" ma:showField="CatchAllData" ma:web="db72c12f-87a4-44ab-bbc5-4cc8306b15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EF3493F-8B76-40DB-9899-256C4F4E78A5}">
  <ds:schemaRefs>
    <ds:schemaRef ds:uri="http://schemas.microsoft.com/office/2006/metadata/properties"/>
    <ds:schemaRef ds:uri="http://schemas.microsoft.com/office/infopath/2007/PartnerControls"/>
    <ds:schemaRef ds:uri="8faef53a-d342-4d90-a56c-b993878449d2"/>
    <ds:schemaRef ds:uri="db72c12f-87a4-44ab-bbc5-4cc8306b158a"/>
  </ds:schemaRefs>
</ds:datastoreItem>
</file>

<file path=customXml/itemProps2.xml><?xml version="1.0" encoding="utf-8"?>
<ds:datastoreItem xmlns:ds="http://schemas.openxmlformats.org/officeDocument/2006/customXml" ds:itemID="{FB171DB2-2EE7-4ED0-A99D-46B07F972163}">
  <ds:schemaRefs>
    <ds:schemaRef ds:uri="http://schemas.microsoft.com/sharepoint/v3/contenttype/forms"/>
  </ds:schemaRefs>
</ds:datastoreItem>
</file>

<file path=customXml/itemProps3.xml><?xml version="1.0" encoding="utf-8"?>
<ds:datastoreItem xmlns:ds="http://schemas.openxmlformats.org/officeDocument/2006/customXml" ds:itemID="{24A1D15C-F020-4E52-9975-F1A169318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aef53a-d342-4d90-a56c-b993878449d2"/>
    <ds:schemaRef ds:uri="db72c12f-87a4-44ab-bbc5-4cc8306b15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3205</TotalTime>
  <Words>1800</Words>
  <Application>Microsoft Office PowerPoint</Application>
  <PresentationFormat>On-screen Show (16:9)</PresentationFormat>
  <Paragraphs>176</Paragraphs>
  <Slides>25</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Georgia</vt:lpstr>
      <vt:lpstr>Inter</vt:lpstr>
      <vt:lpstr>Söhne</vt:lpstr>
      <vt:lpstr>Times New Roman</vt:lpstr>
      <vt:lpstr>Trebuchet MS</vt:lpstr>
      <vt:lpstr>Office Theme</vt:lpstr>
      <vt:lpstr>Mobile Base Sinhala  Book Reader For  Visually Impaired Individuals</vt:lpstr>
      <vt:lpstr>We are….</vt:lpstr>
      <vt:lpstr>PowerPoint Presentation</vt:lpstr>
      <vt:lpstr>Commercialization….</vt:lpstr>
      <vt:lpstr>PowerPoint Presentation</vt:lpstr>
      <vt:lpstr>PowerPoint Presentation</vt:lpstr>
      <vt:lpstr>Problem….</vt:lpstr>
      <vt:lpstr>The Solution</vt:lpstr>
      <vt:lpstr>PowerPoint Presentation</vt:lpstr>
      <vt:lpstr>PowerPoint Presentation</vt:lpstr>
      <vt:lpstr>Text-to-Speech (TTS) Synthesizer</vt:lpstr>
      <vt:lpstr>PowerPoint Presentation</vt:lpstr>
      <vt:lpstr>PowerPoint Presentation</vt:lpstr>
      <vt:lpstr>Optical Character Recognition (OCR)</vt:lpstr>
      <vt:lpstr>PowerPoint Presentation</vt:lpstr>
      <vt:lpstr>PowerPoint Presentation</vt:lpstr>
      <vt:lpstr>Object Detection &amp; Sinhala Voice Navigation</vt:lpstr>
      <vt:lpstr>PowerPoint Presentation</vt:lpstr>
      <vt:lpstr>METHODOLOGY</vt:lpstr>
      <vt:lpstr>Image Detection</vt:lpstr>
      <vt:lpstr>PowerPoint Presentation</vt:lpstr>
      <vt:lpstr>METHODOLOGY</vt:lpstr>
      <vt:lpstr>User Testing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Kavindu Sachintha Liyanage</cp:lastModifiedBy>
  <cp:revision>31</cp:revision>
  <dcterms:created xsi:type="dcterms:W3CDTF">2023-09-03T10:35:46Z</dcterms:created>
  <dcterms:modified xsi:type="dcterms:W3CDTF">2023-11-26T15:19:20Z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2020-10-30T00:00:00Z</vt:filetime>
  </property>
  <property fmtid="{D5CDD505-2E9C-101B-9397-08002B2CF9AE}" pid="3" name="Creator">
    <vt:lpwstr>Microsoft® PowerPoint® 2010</vt:lpwstr>
  </property>
  <property fmtid="{D5CDD505-2E9C-101B-9397-08002B2CF9AE}" pid="4" name="LastSaved">
    <vt:filetime>2023-09-03T00:00:00Z</vt:filetime>
  </property>
  <property fmtid="{D5CDD505-2E9C-101B-9397-08002B2CF9AE}" pid="5" name="ContentTypeId">
    <vt:lpwstr>0x010100F5D4FF63888C64439862580733F918E7</vt:lpwstr>
  </property>
</Properties>
</file>